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m" ContentType="application/vnd.ms-excel.sheet.macroEnabled.12"/>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904" r:id="rId1"/>
  </p:sldMasterIdLst>
  <p:notesMasterIdLst>
    <p:notesMasterId r:id="rId24"/>
  </p:notesMasterIdLst>
  <p:handoutMasterIdLst>
    <p:handoutMasterId r:id="rId25"/>
  </p:handoutMasterIdLst>
  <p:sldIdLst>
    <p:sldId id="256" r:id="rId2"/>
    <p:sldId id="359" r:id="rId3"/>
    <p:sldId id="360" r:id="rId4"/>
    <p:sldId id="367" r:id="rId5"/>
    <p:sldId id="324" r:id="rId6"/>
    <p:sldId id="280" r:id="rId7"/>
    <p:sldId id="343" r:id="rId8"/>
    <p:sldId id="361" r:id="rId9"/>
    <p:sldId id="355" r:id="rId10"/>
    <p:sldId id="356" r:id="rId11"/>
    <p:sldId id="357" r:id="rId12"/>
    <p:sldId id="350" r:id="rId13"/>
    <p:sldId id="351" r:id="rId14"/>
    <p:sldId id="352" r:id="rId15"/>
    <p:sldId id="353" r:id="rId16"/>
    <p:sldId id="344" r:id="rId17"/>
    <p:sldId id="346" r:id="rId18"/>
    <p:sldId id="345" r:id="rId19"/>
    <p:sldId id="257" r:id="rId20"/>
    <p:sldId id="368" r:id="rId21"/>
    <p:sldId id="362" r:id="rId22"/>
    <p:sldId id="317" r:id="rId23"/>
  </p:sldIdLst>
  <p:sldSz cx="9144000" cy="6858000" type="screen4x3"/>
  <p:notesSz cx="6810375" cy="9942513"/>
  <p:defaultTextStyle>
    <a:defPPr>
      <a:defRPr lang="en-US"/>
    </a:defPPr>
    <a:lvl1pPr algn="l" defTabSz="457200"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rebuchet MS" panose="020B0703020202090204" pitchFamily="34" charset="0"/>
        <a:ea typeface="+mn-ea"/>
        <a:cs typeface="+mn-cs"/>
      </a:defRPr>
    </a:lvl5pPr>
    <a:lvl6pPr marL="2286000" algn="l" defTabSz="914400" rtl="0" eaLnBrk="1" latinLnBrk="0" hangingPunct="1">
      <a:defRPr kern="1200">
        <a:solidFill>
          <a:schemeClr val="tx1"/>
        </a:solidFill>
        <a:latin typeface="Trebuchet MS" panose="020B0703020202090204" pitchFamily="34" charset="0"/>
        <a:ea typeface="+mn-ea"/>
        <a:cs typeface="+mn-cs"/>
      </a:defRPr>
    </a:lvl6pPr>
    <a:lvl7pPr marL="2743200" algn="l" defTabSz="914400" rtl="0" eaLnBrk="1" latinLnBrk="0" hangingPunct="1">
      <a:defRPr kern="1200">
        <a:solidFill>
          <a:schemeClr val="tx1"/>
        </a:solidFill>
        <a:latin typeface="Trebuchet MS" panose="020B0703020202090204" pitchFamily="34" charset="0"/>
        <a:ea typeface="+mn-ea"/>
        <a:cs typeface="+mn-cs"/>
      </a:defRPr>
    </a:lvl7pPr>
    <a:lvl8pPr marL="3200400" algn="l" defTabSz="914400" rtl="0" eaLnBrk="1" latinLnBrk="0" hangingPunct="1">
      <a:defRPr kern="1200">
        <a:solidFill>
          <a:schemeClr val="tx1"/>
        </a:solidFill>
        <a:latin typeface="Trebuchet MS" panose="020B0703020202090204" pitchFamily="34" charset="0"/>
        <a:ea typeface="+mn-ea"/>
        <a:cs typeface="+mn-cs"/>
      </a:defRPr>
    </a:lvl8pPr>
    <a:lvl9pPr marL="3657600" algn="l" defTabSz="914400" rtl="0" eaLnBrk="1" latinLnBrk="0" hangingPunct="1">
      <a:defRPr kern="1200">
        <a:solidFill>
          <a:schemeClr val="tx1"/>
        </a:solidFill>
        <a:latin typeface="Trebuchet MS" panose="020B070302020209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3"/>
    <p:restoredTop sz="94658"/>
  </p:normalViewPr>
  <p:slideViewPr>
    <p:cSldViewPr>
      <p:cViewPr varScale="1">
        <p:scale>
          <a:sx n="97" d="100"/>
          <a:sy n="97" d="100"/>
        </p:scale>
        <p:origin x="696" y="19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49"/>
      <c:rotY val="20"/>
      <c:depthPercent val="100"/>
      <c:rAngAx val="1"/>
    </c:view3D>
    <c:floor>
      <c:thickness val="0"/>
      <c:spPr>
        <a:solidFill>
          <a:srgbClr val="C0C0C0"/>
        </a:solidFill>
        <a:ln w="3175">
          <a:solidFill>
            <a:schemeClr val="tx1"/>
          </a:solidFill>
          <a:prstDash val="solid"/>
        </a:ln>
      </c:spPr>
    </c:floor>
    <c:sideWall>
      <c:thickness val="0"/>
      <c:spPr>
        <a:noFill/>
        <a:ln w="12700">
          <a:solidFill>
            <a:schemeClr val="tx1"/>
          </a:solidFill>
          <a:prstDash val="solid"/>
        </a:ln>
      </c:spPr>
    </c:sideWall>
    <c:backWall>
      <c:thickness val="0"/>
      <c:spPr>
        <a:noFill/>
        <a:ln w="12700">
          <a:solidFill>
            <a:schemeClr val="tx1"/>
          </a:solidFill>
          <a:prstDash val="solid"/>
        </a:ln>
      </c:spPr>
    </c:backWall>
    <c:plotArea>
      <c:layout>
        <c:manualLayout>
          <c:layoutTarget val="inner"/>
          <c:xMode val="edge"/>
          <c:yMode val="edge"/>
          <c:x val="9.553349875930521E-2"/>
          <c:y val="4.0358744394618833E-2"/>
          <c:w val="0.89205955334987597"/>
          <c:h val="0.73542600896860988"/>
        </c:manualLayout>
      </c:layout>
      <c:bar3DChart>
        <c:barDir val="col"/>
        <c:grouping val="clustered"/>
        <c:varyColors val="0"/>
        <c:ser>
          <c:idx val="0"/>
          <c:order val="0"/>
          <c:tx>
            <c:strRef>
              <c:f>Sheet1!$A$2</c:f>
              <c:strCache>
                <c:ptCount val="1"/>
                <c:pt idx="0">
                  <c:v>2000</c:v>
                </c:pt>
              </c:strCache>
            </c:strRef>
          </c:tx>
          <c:spPr>
            <a:solidFill>
              <a:schemeClr val="accent1"/>
            </a:solidFill>
            <a:ln w="12162">
              <a:solidFill>
                <a:schemeClr val="tx1"/>
              </a:solidFill>
              <a:prstDash val="solid"/>
            </a:ln>
          </c:spPr>
          <c:invertIfNegative val="0"/>
          <c:dLbls>
            <c:spPr>
              <a:noFill/>
              <a:ln w="24325">
                <a:noFill/>
              </a:ln>
            </c:spPr>
            <c:txPr>
              <a:bodyPr wrap="square" lIns="38100" tIns="19050" rIns="38100" bIns="19050" anchor="ctr">
                <a:spAutoFit/>
              </a:bodyPr>
              <a:lstStyle/>
              <a:p>
                <a:pPr>
                  <a:defRPr sz="1726"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Agree</c:v>
                </c:pt>
                <c:pt idx="1">
                  <c:v>Disagree</c:v>
                </c:pt>
                <c:pt idx="2">
                  <c:v>Don't know</c:v>
                </c:pt>
              </c:strCache>
            </c:strRef>
          </c:cat>
          <c:val>
            <c:numRef>
              <c:f>Sheet1!$B$2:$D$2</c:f>
              <c:numCache>
                <c:formatCode>General</c:formatCode>
                <c:ptCount val="3"/>
                <c:pt idx="0">
                  <c:v>56</c:v>
                </c:pt>
                <c:pt idx="1">
                  <c:v>37</c:v>
                </c:pt>
                <c:pt idx="2">
                  <c:v>6</c:v>
                </c:pt>
              </c:numCache>
            </c:numRef>
          </c:val>
          <c:extLst>
            <c:ext xmlns:c16="http://schemas.microsoft.com/office/drawing/2014/chart" uri="{C3380CC4-5D6E-409C-BE32-E72D297353CC}">
              <c16:uniqueId val="{00000000-D991-C749-9AC6-2C926B16C248}"/>
            </c:ext>
          </c:extLst>
        </c:ser>
        <c:ser>
          <c:idx val="2"/>
          <c:order val="1"/>
          <c:tx>
            <c:strRef>
              <c:f>Sheet1!$A$3</c:f>
              <c:strCache>
                <c:ptCount val="1"/>
                <c:pt idx="0">
                  <c:v>2006</c:v>
                </c:pt>
              </c:strCache>
            </c:strRef>
          </c:tx>
          <c:invertIfNegative val="0"/>
          <c:dLbls>
            <c:spPr>
              <a:noFill/>
              <a:ln w="24325">
                <a:noFill/>
              </a:ln>
            </c:spPr>
            <c:txPr>
              <a:bodyPr wrap="square" lIns="38100" tIns="19050" rIns="38100" bIns="19050" anchor="ctr">
                <a:spAutoFit/>
              </a:bodyPr>
              <a:lstStyle/>
              <a:p>
                <a:pPr>
                  <a:defRPr sz="1726"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Agree</c:v>
                </c:pt>
                <c:pt idx="1">
                  <c:v>Disagree</c:v>
                </c:pt>
                <c:pt idx="2">
                  <c:v>Don't know</c:v>
                </c:pt>
              </c:strCache>
            </c:strRef>
          </c:cat>
          <c:val>
            <c:numRef>
              <c:f>Sheet1!$B$3:$D$3</c:f>
              <c:numCache>
                <c:formatCode>General</c:formatCode>
                <c:ptCount val="3"/>
                <c:pt idx="0">
                  <c:v>51</c:v>
                </c:pt>
                <c:pt idx="1">
                  <c:v>37</c:v>
                </c:pt>
                <c:pt idx="2">
                  <c:v>10</c:v>
                </c:pt>
              </c:numCache>
            </c:numRef>
          </c:val>
          <c:extLst>
            <c:ext xmlns:c16="http://schemas.microsoft.com/office/drawing/2014/chart" uri="{C3380CC4-5D6E-409C-BE32-E72D297353CC}">
              <c16:uniqueId val="{00000001-D991-C749-9AC6-2C926B16C248}"/>
            </c:ext>
          </c:extLst>
        </c:ser>
        <c:ser>
          <c:idx val="3"/>
          <c:order val="2"/>
          <c:tx>
            <c:strRef>
              <c:f>Sheet1!$A$4</c:f>
              <c:strCache>
                <c:ptCount val="1"/>
                <c:pt idx="0">
                  <c:v>2018</c:v>
                </c:pt>
              </c:strCache>
            </c:strRef>
          </c:tx>
          <c:spPr>
            <a:solidFill>
              <a:schemeClr val="folHlink"/>
            </a:solidFill>
            <a:ln w="12162">
              <a:solidFill>
                <a:schemeClr val="tx1"/>
              </a:solidFill>
              <a:prstDash val="solid"/>
            </a:ln>
          </c:spPr>
          <c:invertIfNegative val="0"/>
          <c:dLbls>
            <c:spPr>
              <a:noFill/>
              <a:ln w="24325">
                <a:noFill/>
              </a:ln>
            </c:spPr>
            <c:txPr>
              <a:bodyPr wrap="square" lIns="38100" tIns="19050" rIns="38100" bIns="19050" anchor="ctr">
                <a:spAutoFit/>
              </a:bodyPr>
              <a:lstStyle/>
              <a:p>
                <a:pPr>
                  <a:defRPr sz="1726"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Agree</c:v>
                </c:pt>
                <c:pt idx="1">
                  <c:v>Disagree</c:v>
                </c:pt>
                <c:pt idx="2">
                  <c:v>Don't know</c:v>
                </c:pt>
              </c:strCache>
            </c:strRef>
          </c:cat>
          <c:val>
            <c:numRef>
              <c:f>Sheet1!$B$4:$D$4</c:f>
              <c:numCache>
                <c:formatCode>General</c:formatCode>
                <c:ptCount val="3"/>
                <c:pt idx="0">
                  <c:v>47</c:v>
                </c:pt>
                <c:pt idx="1">
                  <c:v>40</c:v>
                </c:pt>
                <c:pt idx="2">
                  <c:v>11</c:v>
                </c:pt>
              </c:numCache>
            </c:numRef>
          </c:val>
          <c:extLst>
            <c:ext xmlns:c16="http://schemas.microsoft.com/office/drawing/2014/chart" uri="{C3380CC4-5D6E-409C-BE32-E72D297353CC}">
              <c16:uniqueId val="{00000002-D991-C749-9AC6-2C926B16C248}"/>
            </c:ext>
          </c:extLst>
        </c:ser>
        <c:dLbls>
          <c:showLegendKey val="0"/>
          <c:showVal val="0"/>
          <c:showCatName val="0"/>
          <c:showSerName val="0"/>
          <c:showPercent val="0"/>
          <c:showBubbleSize val="0"/>
        </c:dLbls>
        <c:gapWidth val="150"/>
        <c:gapDepth val="0"/>
        <c:shape val="box"/>
        <c:axId val="545946848"/>
        <c:axId val="1"/>
        <c:axId val="0"/>
      </c:bar3DChart>
      <c:catAx>
        <c:axId val="545946848"/>
        <c:scaling>
          <c:orientation val="minMax"/>
        </c:scaling>
        <c:delete val="0"/>
        <c:axPos val="b"/>
        <c:numFmt formatCode="General" sourceLinked="1"/>
        <c:majorTickMark val="out"/>
        <c:minorTickMark val="none"/>
        <c:tickLblPos val="low"/>
        <c:spPr>
          <a:ln w="3041">
            <a:solidFill>
              <a:schemeClr val="tx1"/>
            </a:solidFill>
            <a:prstDash val="solid"/>
          </a:ln>
        </c:spPr>
        <c:txPr>
          <a:bodyPr rot="0" vert="horz"/>
          <a:lstStyle/>
          <a:p>
            <a:pPr>
              <a:defRPr sz="1726" b="1" i="0" u="none" strike="noStrike" baseline="0">
                <a:solidFill>
                  <a:srgbClr val="000000"/>
                </a:solidFill>
                <a:latin typeface="Arial"/>
                <a:ea typeface="Arial"/>
                <a:cs typeface="Arial"/>
              </a:defRPr>
            </a:pPr>
            <a:endParaRPr lang="en-US"/>
          </a:p>
        </c:txPr>
        <c:crossAx val="1"/>
        <c:crosses val="autoZero"/>
        <c:auto val="1"/>
        <c:lblAlgn val="ctr"/>
        <c:lblOffset val="100"/>
        <c:tickLblSkip val="1"/>
        <c:tickMarkSkip val="1"/>
        <c:noMultiLvlLbl val="0"/>
      </c:catAx>
      <c:valAx>
        <c:axId val="1"/>
        <c:scaling>
          <c:orientation val="minMax"/>
        </c:scaling>
        <c:delete val="0"/>
        <c:axPos val="l"/>
        <c:majorGridlines>
          <c:spPr>
            <a:ln w="3041">
              <a:solidFill>
                <a:schemeClr val="tx1"/>
              </a:solidFill>
              <a:prstDash val="solid"/>
            </a:ln>
          </c:spPr>
        </c:majorGridlines>
        <c:title>
          <c:tx>
            <c:rich>
              <a:bodyPr rot="0" vert="horz"/>
              <a:lstStyle/>
              <a:p>
                <a:pPr algn="ctr">
                  <a:defRPr sz="1721" b="1" i="0" u="none" strike="noStrike" baseline="0">
                    <a:solidFill>
                      <a:srgbClr val="000000"/>
                    </a:solidFill>
                    <a:latin typeface="Arial"/>
                    <a:ea typeface="Arial"/>
                    <a:cs typeface="Arial"/>
                  </a:defRPr>
                </a:pPr>
                <a:r>
                  <a:rPr lang="en-US"/>
                  <a:t>%</a:t>
                </a:r>
              </a:p>
            </c:rich>
          </c:tx>
          <c:layout>
            <c:manualLayout>
              <c:xMode val="edge"/>
              <c:yMode val="edge"/>
              <c:x val="5.2109129741135296E-2"/>
              <c:y val="0.37443948609268485"/>
            </c:manualLayout>
          </c:layout>
          <c:overlay val="0"/>
          <c:spPr>
            <a:noFill/>
            <a:ln w="24325">
              <a:noFill/>
            </a:ln>
          </c:spPr>
        </c:title>
        <c:numFmt formatCode="General" sourceLinked="1"/>
        <c:majorTickMark val="out"/>
        <c:minorTickMark val="none"/>
        <c:tickLblPos val="nextTo"/>
        <c:spPr>
          <a:ln w="3041">
            <a:solidFill>
              <a:schemeClr val="tx1"/>
            </a:solidFill>
            <a:prstDash val="solid"/>
          </a:ln>
        </c:spPr>
        <c:txPr>
          <a:bodyPr rot="0" vert="horz"/>
          <a:lstStyle/>
          <a:p>
            <a:pPr>
              <a:defRPr sz="1726" b="1" i="0" u="none" strike="noStrike" baseline="0">
                <a:solidFill>
                  <a:srgbClr val="000000"/>
                </a:solidFill>
                <a:latin typeface="Arial"/>
                <a:ea typeface="Arial"/>
                <a:cs typeface="Arial"/>
              </a:defRPr>
            </a:pPr>
            <a:endParaRPr lang="en-US"/>
          </a:p>
        </c:txPr>
        <c:crossAx val="545946848"/>
        <c:crosses val="autoZero"/>
        <c:crossBetween val="between"/>
      </c:valAx>
      <c:spPr>
        <a:noFill/>
        <a:ln w="24356">
          <a:noFill/>
        </a:ln>
      </c:spPr>
    </c:plotArea>
    <c:legend>
      <c:legendPos val="r"/>
      <c:layout>
        <c:manualLayout>
          <c:xMode val="edge"/>
          <c:yMode val="edge"/>
          <c:x val="0.33715220949263502"/>
          <c:y val="0.9064327485380117"/>
          <c:w val="0.32242225859247137"/>
          <c:h val="8.4795321637426896E-2"/>
        </c:manualLayout>
      </c:layout>
      <c:overlay val="0"/>
      <c:spPr>
        <a:noFill/>
        <a:ln w="3041">
          <a:solidFill>
            <a:schemeClr val="tx1"/>
          </a:solidFill>
          <a:prstDash val="solid"/>
        </a:ln>
      </c:spPr>
      <c:txPr>
        <a:bodyPr/>
        <a:lstStyle/>
        <a:p>
          <a:pPr>
            <a:defRPr sz="1458" b="1" i="0" u="none" strike="noStrike" baseline="0">
              <a:solidFill>
                <a:srgbClr val="000000"/>
              </a:solidFill>
              <a:latin typeface="Arial"/>
              <a:ea typeface="Arial"/>
              <a:cs typeface="Arial"/>
            </a:defRPr>
          </a:pPr>
          <a:endParaRPr lang="en-US"/>
        </a:p>
      </c:txPr>
    </c:legend>
    <c:plotVisOnly val="1"/>
    <c:dispBlanksAs val="gap"/>
    <c:showDLblsOverMax val="0"/>
  </c:chart>
  <c:spPr>
    <a:noFill/>
    <a:ln>
      <a:noFill/>
    </a:ln>
  </c:spPr>
  <c:txPr>
    <a:bodyPr/>
    <a:lstStyle/>
    <a:p>
      <a:pPr>
        <a:defRPr sz="1726" b="1"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782ECC7-854C-69F4-8DEF-98B5EF5FA1C1}"/>
              </a:ext>
            </a:extLst>
          </p:cNvPr>
          <p:cNvSpPr>
            <a:spLocks noGrp="1"/>
          </p:cNvSpPr>
          <p:nvPr>
            <p:ph type="hdr" sz="quarter"/>
          </p:nvPr>
        </p:nvSpPr>
        <p:spPr>
          <a:xfrm>
            <a:off x="0" y="0"/>
            <a:ext cx="2951163" cy="496888"/>
          </a:xfrm>
          <a:prstGeom prst="rect">
            <a:avLst/>
          </a:prstGeom>
        </p:spPr>
        <p:txBody>
          <a:bodyPr vert="horz" lIns="91586" tIns="45793" rIns="91586" bIns="45793" rtlCol="0"/>
          <a:lstStyle>
            <a:lvl1pPr algn="l" eaLnBrk="1" fontAlgn="auto" hangingPunct="1">
              <a:spcBef>
                <a:spcPts val="0"/>
              </a:spcBef>
              <a:spcAft>
                <a:spcPts val="0"/>
              </a:spcAft>
              <a:defRPr sz="1200">
                <a:latin typeface="+mn-lt"/>
                <a:cs typeface="Arial" charset="0"/>
              </a:defRPr>
            </a:lvl1pPr>
          </a:lstStyle>
          <a:p>
            <a:pPr>
              <a:defRPr/>
            </a:pPr>
            <a:endParaRPr lang="en-GB"/>
          </a:p>
        </p:txBody>
      </p:sp>
      <p:sp>
        <p:nvSpPr>
          <p:cNvPr id="3" name="Date Placeholder 2">
            <a:extLst>
              <a:ext uri="{FF2B5EF4-FFF2-40B4-BE49-F238E27FC236}">
                <a16:creationId xmlns:a16="http://schemas.microsoft.com/office/drawing/2014/main" id="{69E3DC72-FA00-6D7A-6BFA-EB6A19CBE1A9}"/>
              </a:ext>
            </a:extLst>
          </p:cNvPr>
          <p:cNvSpPr>
            <a:spLocks noGrp="1"/>
          </p:cNvSpPr>
          <p:nvPr>
            <p:ph type="dt" sz="quarter" idx="1"/>
          </p:nvPr>
        </p:nvSpPr>
        <p:spPr>
          <a:xfrm>
            <a:off x="3857625" y="0"/>
            <a:ext cx="2951163" cy="496888"/>
          </a:xfrm>
          <a:prstGeom prst="rect">
            <a:avLst/>
          </a:prstGeom>
        </p:spPr>
        <p:txBody>
          <a:bodyPr vert="horz" lIns="91586" tIns="45793" rIns="91586" bIns="45793" rtlCol="0"/>
          <a:lstStyle>
            <a:lvl1pPr algn="r" eaLnBrk="1" fontAlgn="auto" hangingPunct="1">
              <a:spcBef>
                <a:spcPts val="0"/>
              </a:spcBef>
              <a:spcAft>
                <a:spcPts val="0"/>
              </a:spcAft>
              <a:defRPr sz="1200">
                <a:latin typeface="+mn-lt"/>
                <a:cs typeface="Arial" charset="0"/>
              </a:defRPr>
            </a:lvl1pPr>
          </a:lstStyle>
          <a:p>
            <a:pPr>
              <a:defRPr/>
            </a:pPr>
            <a:fld id="{F3E61266-41F9-8741-BA4C-F633742B92BB}" type="datetimeFigureOut">
              <a:rPr lang="en-US"/>
              <a:pPr>
                <a:defRPr/>
              </a:pPr>
              <a:t>2/6/23</a:t>
            </a:fld>
            <a:endParaRPr lang="en-GB"/>
          </a:p>
        </p:txBody>
      </p:sp>
      <p:sp>
        <p:nvSpPr>
          <p:cNvPr id="4" name="Footer Placeholder 3">
            <a:extLst>
              <a:ext uri="{FF2B5EF4-FFF2-40B4-BE49-F238E27FC236}">
                <a16:creationId xmlns:a16="http://schemas.microsoft.com/office/drawing/2014/main" id="{889E6688-FF9B-1C34-C4A7-4D7532625BFC}"/>
              </a:ext>
            </a:extLst>
          </p:cNvPr>
          <p:cNvSpPr>
            <a:spLocks noGrp="1"/>
          </p:cNvSpPr>
          <p:nvPr>
            <p:ph type="ftr" sz="quarter" idx="2"/>
          </p:nvPr>
        </p:nvSpPr>
        <p:spPr>
          <a:xfrm>
            <a:off x="0" y="9444038"/>
            <a:ext cx="2951163" cy="496887"/>
          </a:xfrm>
          <a:prstGeom prst="rect">
            <a:avLst/>
          </a:prstGeom>
        </p:spPr>
        <p:txBody>
          <a:bodyPr vert="horz" lIns="91586" tIns="45793" rIns="91586" bIns="45793" rtlCol="0" anchor="b"/>
          <a:lstStyle>
            <a:lvl1pPr algn="l" eaLnBrk="1" fontAlgn="auto" hangingPunct="1">
              <a:spcBef>
                <a:spcPts val="0"/>
              </a:spcBef>
              <a:spcAft>
                <a:spcPts val="0"/>
              </a:spcAft>
              <a:defRPr sz="1200">
                <a:latin typeface="+mn-lt"/>
                <a:cs typeface="Arial" charset="0"/>
              </a:defRPr>
            </a:lvl1pPr>
          </a:lstStyle>
          <a:p>
            <a:pPr>
              <a:defRPr/>
            </a:pPr>
            <a:endParaRPr lang="en-GB"/>
          </a:p>
        </p:txBody>
      </p:sp>
      <p:sp>
        <p:nvSpPr>
          <p:cNvPr id="5" name="Slide Number Placeholder 4">
            <a:extLst>
              <a:ext uri="{FF2B5EF4-FFF2-40B4-BE49-F238E27FC236}">
                <a16:creationId xmlns:a16="http://schemas.microsoft.com/office/drawing/2014/main" id="{6DD72C4A-F520-DE62-0C19-DF2BF7FAAB80}"/>
              </a:ext>
            </a:extLst>
          </p:cNvPr>
          <p:cNvSpPr>
            <a:spLocks noGrp="1"/>
          </p:cNvSpPr>
          <p:nvPr>
            <p:ph type="sldNum" sz="quarter" idx="3"/>
          </p:nvPr>
        </p:nvSpPr>
        <p:spPr>
          <a:xfrm>
            <a:off x="3857625" y="9444038"/>
            <a:ext cx="2951163" cy="496887"/>
          </a:xfrm>
          <a:prstGeom prst="rect">
            <a:avLst/>
          </a:prstGeom>
        </p:spPr>
        <p:txBody>
          <a:bodyPr vert="horz" wrap="square" lIns="91586" tIns="45793" rIns="91586" bIns="45793"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266ECF52-AC59-A040-8059-C93F822918B2}"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DCE2C21-701B-F2A0-15A9-C842B07F21DD}"/>
              </a:ext>
            </a:extLst>
          </p:cNvPr>
          <p:cNvSpPr>
            <a:spLocks noGrp="1"/>
          </p:cNvSpPr>
          <p:nvPr>
            <p:ph type="hdr" sz="quarter"/>
          </p:nvPr>
        </p:nvSpPr>
        <p:spPr>
          <a:xfrm>
            <a:off x="0" y="0"/>
            <a:ext cx="2951163" cy="496888"/>
          </a:xfrm>
          <a:prstGeom prst="rect">
            <a:avLst/>
          </a:prstGeom>
        </p:spPr>
        <p:txBody>
          <a:bodyPr vert="horz" lIns="91586" tIns="45793" rIns="91586" bIns="45793"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a:extLst>
              <a:ext uri="{FF2B5EF4-FFF2-40B4-BE49-F238E27FC236}">
                <a16:creationId xmlns:a16="http://schemas.microsoft.com/office/drawing/2014/main" id="{34C9BBD8-CFBB-D9C1-9BE6-D3C45F67D98C}"/>
              </a:ext>
            </a:extLst>
          </p:cNvPr>
          <p:cNvSpPr>
            <a:spLocks noGrp="1"/>
          </p:cNvSpPr>
          <p:nvPr>
            <p:ph type="dt" idx="1"/>
          </p:nvPr>
        </p:nvSpPr>
        <p:spPr>
          <a:xfrm>
            <a:off x="3857625" y="0"/>
            <a:ext cx="2951163" cy="496888"/>
          </a:xfrm>
          <a:prstGeom prst="rect">
            <a:avLst/>
          </a:prstGeom>
        </p:spPr>
        <p:txBody>
          <a:bodyPr vert="horz" lIns="91586" tIns="45793" rIns="91586" bIns="45793" rtlCol="0"/>
          <a:lstStyle>
            <a:lvl1pPr algn="r" eaLnBrk="1" fontAlgn="auto" hangingPunct="1">
              <a:spcBef>
                <a:spcPts val="0"/>
              </a:spcBef>
              <a:spcAft>
                <a:spcPts val="0"/>
              </a:spcAft>
              <a:defRPr sz="1200">
                <a:latin typeface="+mn-lt"/>
                <a:cs typeface="+mn-cs"/>
              </a:defRPr>
            </a:lvl1pPr>
          </a:lstStyle>
          <a:p>
            <a:pPr>
              <a:defRPr/>
            </a:pPr>
            <a:fld id="{C9CF65B8-7ED9-EE41-95CD-3A66DBFA709A}" type="datetimeFigureOut">
              <a:rPr lang="en-US"/>
              <a:pPr>
                <a:defRPr/>
              </a:pPr>
              <a:t>2/6/23</a:t>
            </a:fld>
            <a:endParaRPr lang="en-GB"/>
          </a:p>
        </p:txBody>
      </p:sp>
      <p:sp>
        <p:nvSpPr>
          <p:cNvPr id="4" name="Slide Image Placeholder 3">
            <a:extLst>
              <a:ext uri="{FF2B5EF4-FFF2-40B4-BE49-F238E27FC236}">
                <a16:creationId xmlns:a16="http://schemas.microsoft.com/office/drawing/2014/main" id="{7A12A067-0418-B6FD-5B11-F947EEEE9EA7}"/>
              </a:ext>
            </a:extLst>
          </p:cNvPr>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586" tIns="45793" rIns="91586" bIns="45793" rtlCol="0" anchor="ctr"/>
          <a:lstStyle/>
          <a:p>
            <a:pPr lvl="0"/>
            <a:endParaRPr lang="en-GB" noProof="0"/>
          </a:p>
        </p:txBody>
      </p:sp>
      <p:sp>
        <p:nvSpPr>
          <p:cNvPr id="5" name="Notes Placeholder 4">
            <a:extLst>
              <a:ext uri="{FF2B5EF4-FFF2-40B4-BE49-F238E27FC236}">
                <a16:creationId xmlns:a16="http://schemas.microsoft.com/office/drawing/2014/main" id="{667FB7B5-B0A0-24C6-6050-58449DE28BEF}"/>
              </a:ext>
            </a:extLst>
          </p:cNvPr>
          <p:cNvSpPr>
            <a:spLocks noGrp="1"/>
          </p:cNvSpPr>
          <p:nvPr>
            <p:ph type="body" sz="quarter" idx="3"/>
          </p:nvPr>
        </p:nvSpPr>
        <p:spPr>
          <a:xfrm>
            <a:off x="681038" y="4722813"/>
            <a:ext cx="5448300" cy="4473575"/>
          </a:xfrm>
          <a:prstGeom prst="rect">
            <a:avLst/>
          </a:prstGeom>
        </p:spPr>
        <p:txBody>
          <a:bodyPr vert="horz" lIns="91586" tIns="45793" rIns="91586" bIns="4579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F014CFAE-41F0-AC32-40C2-8CCEFAD9F063}"/>
              </a:ext>
            </a:extLst>
          </p:cNvPr>
          <p:cNvSpPr>
            <a:spLocks noGrp="1"/>
          </p:cNvSpPr>
          <p:nvPr>
            <p:ph type="ftr" sz="quarter" idx="4"/>
          </p:nvPr>
        </p:nvSpPr>
        <p:spPr>
          <a:xfrm>
            <a:off x="0" y="9444038"/>
            <a:ext cx="2951163" cy="496887"/>
          </a:xfrm>
          <a:prstGeom prst="rect">
            <a:avLst/>
          </a:prstGeom>
        </p:spPr>
        <p:txBody>
          <a:bodyPr vert="horz" lIns="91586" tIns="45793" rIns="91586" bIns="45793"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a:extLst>
              <a:ext uri="{FF2B5EF4-FFF2-40B4-BE49-F238E27FC236}">
                <a16:creationId xmlns:a16="http://schemas.microsoft.com/office/drawing/2014/main" id="{14C2712C-7E3A-0809-1E60-DE615DF0491A}"/>
              </a:ext>
            </a:extLst>
          </p:cNvPr>
          <p:cNvSpPr>
            <a:spLocks noGrp="1"/>
          </p:cNvSpPr>
          <p:nvPr>
            <p:ph type="sldNum" sz="quarter" idx="5"/>
          </p:nvPr>
        </p:nvSpPr>
        <p:spPr>
          <a:xfrm>
            <a:off x="3857625" y="9444038"/>
            <a:ext cx="2951163" cy="496887"/>
          </a:xfrm>
          <a:prstGeom prst="rect">
            <a:avLst/>
          </a:prstGeom>
        </p:spPr>
        <p:txBody>
          <a:bodyPr vert="horz" wrap="square" lIns="91586" tIns="45793" rIns="91586" bIns="45793" numCol="1" anchor="b" anchorCtr="0" compatLnSpc="1">
            <a:prstTxWarp prst="textNoShape">
              <a:avLst/>
            </a:prstTxWarp>
          </a:bodyPr>
          <a:lstStyle>
            <a:lvl1pPr algn="r" eaLnBrk="1" fontAlgn="auto" hangingPunct="1">
              <a:spcBef>
                <a:spcPts val="0"/>
              </a:spcBef>
              <a:spcAft>
                <a:spcPts val="0"/>
              </a:spcAft>
              <a:defRPr sz="1200">
                <a:latin typeface="Calibri" panose="020F0502020204030204" pitchFamily="34" charset="0"/>
              </a:defRPr>
            </a:lvl1pPr>
          </a:lstStyle>
          <a:p>
            <a:pPr>
              <a:defRPr/>
            </a:pPr>
            <a:fld id="{9D8D62CD-67B0-4C4C-87E8-A722E9D2481A}"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D0FDAC69-0837-AA19-4C3F-BA77EC8336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D1FB8E55-BEBD-F818-13E6-7A6A821D0F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8196" name="Slide Number Placeholder 3">
            <a:extLst>
              <a:ext uri="{FF2B5EF4-FFF2-40B4-BE49-F238E27FC236}">
                <a16:creationId xmlns:a16="http://schemas.microsoft.com/office/drawing/2014/main" id="{9C715447-5B41-E847-C96C-B0260CD146D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703020202090204" pitchFamily="34" charset="0"/>
              </a:defRPr>
            </a:lvl1pPr>
            <a:lvl2pPr marL="742950" indent="-285750">
              <a:defRPr>
                <a:solidFill>
                  <a:schemeClr val="tx1"/>
                </a:solidFill>
                <a:latin typeface="Trebuchet MS" panose="020B0703020202090204" pitchFamily="34" charset="0"/>
              </a:defRPr>
            </a:lvl2pPr>
            <a:lvl3pPr marL="1144588" indent="-228600">
              <a:defRPr>
                <a:solidFill>
                  <a:schemeClr val="tx1"/>
                </a:solidFill>
                <a:latin typeface="Trebuchet MS" panose="020B0703020202090204" pitchFamily="34" charset="0"/>
              </a:defRPr>
            </a:lvl3pPr>
            <a:lvl4pPr marL="1601788" indent="-228600">
              <a:defRPr>
                <a:solidFill>
                  <a:schemeClr val="tx1"/>
                </a:solidFill>
                <a:latin typeface="Trebuchet MS" panose="020B0703020202090204" pitchFamily="34" charset="0"/>
              </a:defRPr>
            </a:lvl4pPr>
            <a:lvl5pPr marL="2060575" indent="-228600">
              <a:defRPr>
                <a:solidFill>
                  <a:schemeClr val="tx1"/>
                </a:solidFill>
                <a:latin typeface="Trebuchet MS" panose="020B0703020202090204" pitchFamily="34" charset="0"/>
              </a:defRPr>
            </a:lvl5pPr>
            <a:lvl6pPr marL="2517775" indent="-228600" defTabSz="457200" eaLnBrk="0" fontAlgn="base" hangingPunct="0">
              <a:spcBef>
                <a:spcPct val="0"/>
              </a:spcBef>
              <a:spcAft>
                <a:spcPct val="0"/>
              </a:spcAft>
              <a:defRPr>
                <a:solidFill>
                  <a:schemeClr val="tx1"/>
                </a:solidFill>
                <a:latin typeface="Trebuchet MS" panose="020B0703020202090204" pitchFamily="34" charset="0"/>
              </a:defRPr>
            </a:lvl6pPr>
            <a:lvl7pPr marL="2974975" indent="-228600" defTabSz="457200" eaLnBrk="0" fontAlgn="base" hangingPunct="0">
              <a:spcBef>
                <a:spcPct val="0"/>
              </a:spcBef>
              <a:spcAft>
                <a:spcPct val="0"/>
              </a:spcAft>
              <a:defRPr>
                <a:solidFill>
                  <a:schemeClr val="tx1"/>
                </a:solidFill>
                <a:latin typeface="Trebuchet MS" panose="020B0703020202090204" pitchFamily="34" charset="0"/>
              </a:defRPr>
            </a:lvl7pPr>
            <a:lvl8pPr marL="3432175" indent="-228600" defTabSz="457200" eaLnBrk="0" fontAlgn="base" hangingPunct="0">
              <a:spcBef>
                <a:spcPct val="0"/>
              </a:spcBef>
              <a:spcAft>
                <a:spcPct val="0"/>
              </a:spcAft>
              <a:defRPr>
                <a:solidFill>
                  <a:schemeClr val="tx1"/>
                </a:solidFill>
                <a:latin typeface="Trebuchet MS" panose="020B0703020202090204" pitchFamily="34" charset="0"/>
              </a:defRPr>
            </a:lvl8pPr>
            <a:lvl9pPr marL="3889375" indent="-228600" defTabSz="457200"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80498D7F-8CCB-0E49-AD2F-AD8FC7805CBF}" type="slidenum">
              <a:rPr lang="en-GB" altLang="en-US" smtClean="0">
                <a:latin typeface="Calibri" panose="020F0502020204030204" pitchFamily="34" charset="0"/>
                <a:cs typeface="Arial" panose="020B0604020202020204" pitchFamily="34" charset="0"/>
              </a:rPr>
              <a:pPr fontAlgn="base">
                <a:spcBef>
                  <a:spcPct val="0"/>
                </a:spcBef>
                <a:spcAft>
                  <a:spcPct val="0"/>
                </a:spcAft>
              </a:pPr>
              <a:t>1</a:t>
            </a:fld>
            <a:endParaRPr lang="en-GB" altLang="en-US">
              <a:latin typeface="Calibri" panose="020F050202020403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0E9C0474-3612-0ED8-B316-37A308BF72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0D0E52AE-4E42-BF99-104A-9694968726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35844" name="Slide Number Placeholder 3">
            <a:extLst>
              <a:ext uri="{FF2B5EF4-FFF2-40B4-BE49-F238E27FC236}">
                <a16:creationId xmlns:a16="http://schemas.microsoft.com/office/drawing/2014/main" id="{4C0EB3D4-6447-6021-6C24-8AA5B53770A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703020202090204" pitchFamily="34" charset="0"/>
              </a:defRPr>
            </a:lvl1pPr>
            <a:lvl2pPr marL="742950" indent="-285750">
              <a:defRPr>
                <a:solidFill>
                  <a:schemeClr val="tx1"/>
                </a:solidFill>
                <a:latin typeface="Trebuchet MS" panose="020B0703020202090204" pitchFamily="34" charset="0"/>
              </a:defRPr>
            </a:lvl2pPr>
            <a:lvl3pPr marL="1144588" indent="-228600">
              <a:defRPr>
                <a:solidFill>
                  <a:schemeClr val="tx1"/>
                </a:solidFill>
                <a:latin typeface="Trebuchet MS" panose="020B0703020202090204" pitchFamily="34" charset="0"/>
              </a:defRPr>
            </a:lvl3pPr>
            <a:lvl4pPr marL="1601788" indent="-228600">
              <a:defRPr>
                <a:solidFill>
                  <a:schemeClr val="tx1"/>
                </a:solidFill>
                <a:latin typeface="Trebuchet MS" panose="020B0703020202090204" pitchFamily="34" charset="0"/>
              </a:defRPr>
            </a:lvl4pPr>
            <a:lvl5pPr marL="2060575" indent="-228600">
              <a:defRPr>
                <a:solidFill>
                  <a:schemeClr val="tx1"/>
                </a:solidFill>
                <a:latin typeface="Trebuchet MS" panose="020B0703020202090204" pitchFamily="34" charset="0"/>
              </a:defRPr>
            </a:lvl5pPr>
            <a:lvl6pPr marL="2517775" indent="-228600" defTabSz="457200" eaLnBrk="0" fontAlgn="base" hangingPunct="0">
              <a:spcBef>
                <a:spcPct val="0"/>
              </a:spcBef>
              <a:spcAft>
                <a:spcPct val="0"/>
              </a:spcAft>
              <a:defRPr>
                <a:solidFill>
                  <a:schemeClr val="tx1"/>
                </a:solidFill>
                <a:latin typeface="Trebuchet MS" panose="020B0703020202090204" pitchFamily="34" charset="0"/>
              </a:defRPr>
            </a:lvl6pPr>
            <a:lvl7pPr marL="2974975" indent="-228600" defTabSz="457200" eaLnBrk="0" fontAlgn="base" hangingPunct="0">
              <a:spcBef>
                <a:spcPct val="0"/>
              </a:spcBef>
              <a:spcAft>
                <a:spcPct val="0"/>
              </a:spcAft>
              <a:defRPr>
                <a:solidFill>
                  <a:schemeClr val="tx1"/>
                </a:solidFill>
                <a:latin typeface="Trebuchet MS" panose="020B0703020202090204" pitchFamily="34" charset="0"/>
              </a:defRPr>
            </a:lvl7pPr>
            <a:lvl8pPr marL="3432175" indent="-228600" defTabSz="457200" eaLnBrk="0" fontAlgn="base" hangingPunct="0">
              <a:spcBef>
                <a:spcPct val="0"/>
              </a:spcBef>
              <a:spcAft>
                <a:spcPct val="0"/>
              </a:spcAft>
              <a:defRPr>
                <a:solidFill>
                  <a:schemeClr val="tx1"/>
                </a:solidFill>
                <a:latin typeface="Trebuchet MS" panose="020B0703020202090204" pitchFamily="34" charset="0"/>
              </a:defRPr>
            </a:lvl8pPr>
            <a:lvl9pPr marL="3889375" indent="-228600" defTabSz="457200"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F67E437B-3DFC-4F47-92C9-3D57452A81FD}" type="slidenum">
              <a:rPr lang="en-GB" altLang="en-US" smtClean="0">
                <a:latin typeface="Calibri" panose="020F0502020204030204" pitchFamily="34" charset="0"/>
                <a:cs typeface="Arial" panose="020B0604020202020204" pitchFamily="34" charset="0"/>
              </a:rPr>
              <a:pPr fontAlgn="base">
                <a:spcBef>
                  <a:spcPct val="0"/>
                </a:spcBef>
                <a:spcAft>
                  <a:spcPct val="0"/>
                </a:spcAft>
              </a:pPr>
              <a:t>19</a:t>
            </a:fld>
            <a:endParaRPr lang="en-GB" altLang="en-US">
              <a:latin typeface="Calibri" panose="020F050202020403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a:extLst>
              <a:ext uri="{FF2B5EF4-FFF2-40B4-BE49-F238E27FC236}">
                <a16:creationId xmlns:a16="http://schemas.microsoft.com/office/drawing/2014/main" id="{54CFAD0C-D1B6-8573-C291-A37CF1FDD87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Trebuchet MS" panose="020B0703020202090204" pitchFamily="34" charset="0"/>
              </a:defRPr>
            </a:lvl1pPr>
            <a:lvl2pPr marL="749300" indent="-287338" defTabSz="922338">
              <a:defRPr>
                <a:solidFill>
                  <a:schemeClr val="tx1"/>
                </a:solidFill>
                <a:latin typeface="Trebuchet MS" panose="020B0703020202090204" pitchFamily="34" charset="0"/>
              </a:defRPr>
            </a:lvl2pPr>
            <a:lvl3pPr marL="1155700" indent="-231775" defTabSz="922338">
              <a:defRPr>
                <a:solidFill>
                  <a:schemeClr val="tx1"/>
                </a:solidFill>
                <a:latin typeface="Trebuchet MS" panose="020B0703020202090204" pitchFamily="34" charset="0"/>
              </a:defRPr>
            </a:lvl3pPr>
            <a:lvl4pPr marL="1616075" indent="-230188" defTabSz="922338">
              <a:defRPr>
                <a:solidFill>
                  <a:schemeClr val="tx1"/>
                </a:solidFill>
                <a:latin typeface="Trebuchet MS" panose="020B0703020202090204" pitchFamily="34" charset="0"/>
              </a:defRPr>
            </a:lvl4pPr>
            <a:lvl5pPr marL="2079625" indent="-231775" defTabSz="922338">
              <a:defRPr>
                <a:solidFill>
                  <a:schemeClr val="tx1"/>
                </a:solidFill>
                <a:latin typeface="Trebuchet MS" panose="020B0703020202090204" pitchFamily="34" charset="0"/>
              </a:defRPr>
            </a:lvl5pPr>
            <a:lvl6pPr marL="2536825" indent="-231775" defTabSz="922338" eaLnBrk="0" fontAlgn="base" hangingPunct="0">
              <a:spcBef>
                <a:spcPct val="0"/>
              </a:spcBef>
              <a:spcAft>
                <a:spcPct val="0"/>
              </a:spcAft>
              <a:defRPr>
                <a:solidFill>
                  <a:schemeClr val="tx1"/>
                </a:solidFill>
                <a:latin typeface="Trebuchet MS" panose="020B0703020202090204" pitchFamily="34" charset="0"/>
              </a:defRPr>
            </a:lvl6pPr>
            <a:lvl7pPr marL="2994025" indent="-231775" defTabSz="922338" eaLnBrk="0" fontAlgn="base" hangingPunct="0">
              <a:spcBef>
                <a:spcPct val="0"/>
              </a:spcBef>
              <a:spcAft>
                <a:spcPct val="0"/>
              </a:spcAft>
              <a:defRPr>
                <a:solidFill>
                  <a:schemeClr val="tx1"/>
                </a:solidFill>
                <a:latin typeface="Trebuchet MS" panose="020B0703020202090204" pitchFamily="34" charset="0"/>
              </a:defRPr>
            </a:lvl7pPr>
            <a:lvl8pPr marL="3451225" indent="-231775" defTabSz="922338" eaLnBrk="0" fontAlgn="base" hangingPunct="0">
              <a:spcBef>
                <a:spcPct val="0"/>
              </a:spcBef>
              <a:spcAft>
                <a:spcPct val="0"/>
              </a:spcAft>
              <a:defRPr>
                <a:solidFill>
                  <a:schemeClr val="tx1"/>
                </a:solidFill>
                <a:latin typeface="Trebuchet MS" panose="020B0703020202090204" pitchFamily="34" charset="0"/>
              </a:defRPr>
            </a:lvl8pPr>
            <a:lvl9pPr marL="3908425" indent="-231775" defTabSz="922338"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50BE02E8-C9EA-4E4C-AF71-7875E4660917}" type="slidenum">
              <a:rPr lang="en-GB" altLang="en-US" sz="1300" smtClean="0">
                <a:latin typeface="Times New Roman" panose="02020603050405020304" pitchFamily="18" charset="0"/>
                <a:cs typeface="Arial" panose="020B0604020202020204" pitchFamily="34" charset="0"/>
              </a:rPr>
              <a:pPr fontAlgn="base">
                <a:spcBef>
                  <a:spcPct val="0"/>
                </a:spcBef>
                <a:spcAft>
                  <a:spcPct val="0"/>
                </a:spcAft>
              </a:pPr>
              <a:t>20</a:t>
            </a:fld>
            <a:endParaRPr lang="en-GB" altLang="en-US" sz="1300">
              <a:latin typeface="Times New Roman" panose="02020603050405020304" pitchFamily="18" charset="0"/>
              <a:cs typeface="Arial" panose="020B0604020202020204" pitchFamily="34" charset="0"/>
            </a:endParaRPr>
          </a:p>
        </p:txBody>
      </p:sp>
      <p:sp>
        <p:nvSpPr>
          <p:cNvPr id="37891" name="Rectangle 2">
            <a:extLst>
              <a:ext uri="{FF2B5EF4-FFF2-40B4-BE49-F238E27FC236}">
                <a16:creationId xmlns:a16="http://schemas.microsoft.com/office/drawing/2014/main" id="{155AB7DC-A6AD-E73A-0660-41FF3FD411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2" name="Rectangle 3">
            <a:extLst>
              <a:ext uri="{FF2B5EF4-FFF2-40B4-BE49-F238E27FC236}">
                <a16:creationId xmlns:a16="http://schemas.microsoft.com/office/drawing/2014/main" id="{207F8143-0E05-38C4-326E-60261234183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09518FEF-80EA-BB55-CB29-0905C17AB7E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2AD9F000-D63C-9703-EE59-5D9719BF94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39940" name="Slide Number Placeholder 3">
            <a:extLst>
              <a:ext uri="{FF2B5EF4-FFF2-40B4-BE49-F238E27FC236}">
                <a16:creationId xmlns:a16="http://schemas.microsoft.com/office/drawing/2014/main" id="{A31EE1F6-FFDB-FA31-DAD2-00324E0FE0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Trebuchet MS" panose="020B0703020202090204" pitchFamily="34" charset="0"/>
              </a:defRPr>
            </a:lvl1pPr>
            <a:lvl2pPr marL="749300" indent="-287338" defTabSz="922338">
              <a:defRPr>
                <a:solidFill>
                  <a:schemeClr val="tx1"/>
                </a:solidFill>
                <a:latin typeface="Trebuchet MS" panose="020B0703020202090204" pitchFamily="34" charset="0"/>
              </a:defRPr>
            </a:lvl2pPr>
            <a:lvl3pPr marL="1155700" indent="-231775" defTabSz="922338">
              <a:defRPr>
                <a:solidFill>
                  <a:schemeClr val="tx1"/>
                </a:solidFill>
                <a:latin typeface="Trebuchet MS" panose="020B0703020202090204" pitchFamily="34" charset="0"/>
              </a:defRPr>
            </a:lvl3pPr>
            <a:lvl4pPr marL="1616075" indent="-230188" defTabSz="922338">
              <a:defRPr>
                <a:solidFill>
                  <a:schemeClr val="tx1"/>
                </a:solidFill>
                <a:latin typeface="Trebuchet MS" panose="020B0703020202090204" pitchFamily="34" charset="0"/>
              </a:defRPr>
            </a:lvl4pPr>
            <a:lvl5pPr marL="2079625" indent="-231775" defTabSz="922338">
              <a:defRPr>
                <a:solidFill>
                  <a:schemeClr val="tx1"/>
                </a:solidFill>
                <a:latin typeface="Trebuchet MS" panose="020B0703020202090204" pitchFamily="34" charset="0"/>
              </a:defRPr>
            </a:lvl5pPr>
            <a:lvl6pPr marL="2536825" indent="-231775" defTabSz="922338" eaLnBrk="0" fontAlgn="base" hangingPunct="0">
              <a:spcBef>
                <a:spcPct val="0"/>
              </a:spcBef>
              <a:spcAft>
                <a:spcPct val="0"/>
              </a:spcAft>
              <a:defRPr>
                <a:solidFill>
                  <a:schemeClr val="tx1"/>
                </a:solidFill>
                <a:latin typeface="Trebuchet MS" panose="020B0703020202090204" pitchFamily="34" charset="0"/>
              </a:defRPr>
            </a:lvl6pPr>
            <a:lvl7pPr marL="2994025" indent="-231775" defTabSz="922338" eaLnBrk="0" fontAlgn="base" hangingPunct="0">
              <a:spcBef>
                <a:spcPct val="0"/>
              </a:spcBef>
              <a:spcAft>
                <a:spcPct val="0"/>
              </a:spcAft>
              <a:defRPr>
                <a:solidFill>
                  <a:schemeClr val="tx1"/>
                </a:solidFill>
                <a:latin typeface="Trebuchet MS" panose="020B0703020202090204" pitchFamily="34" charset="0"/>
              </a:defRPr>
            </a:lvl7pPr>
            <a:lvl8pPr marL="3451225" indent="-231775" defTabSz="922338" eaLnBrk="0" fontAlgn="base" hangingPunct="0">
              <a:spcBef>
                <a:spcPct val="0"/>
              </a:spcBef>
              <a:spcAft>
                <a:spcPct val="0"/>
              </a:spcAft>
              <a:defRPr>
                <a:solidFill>
                  <a:schemeClr val="tx1"/>
                </a:solidFill>
                <a:latin typeface="Trebuchet MS" panose="020B0703020202090204" pitchFamily="34" charset="0"/>
              </a:defRPr>
            </a:lvl8pPr>
            <a:lvl9pPr marL="3908425" indent="-231775" defTabSz="922338"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F9A1B111-7F84-654E-BAB8-D035BBB7F525}" type="slidenum">
              <a:rPr lang="en-US" altLang="en-US" sz="1300" smtClean="0">
                <a:latin typeface="Times New Roman" panose="02020603050405020304" pitchFamily="18" charset="0"/>
                <a:cs typeface="Arial" panose="020B0604020202020204" pitchFamily="34" charset="0"/>
              </a:rPr>
              <a:pPr fontAlgn="base">
                <a:spcBef>
                  <a:spcPct val="0"/>
                </a:spcBef>
                <a:spcAft>
                  <a:spcPct val="0"/>
                </a:spcAft>
              </a:pPr>
              <a:t>21</a:t>
            </a:fld>
            <a:endParaRPr lang="en-US" altLang="en-US" sz="1300">
              <a:latin typeface="Times New Roman" panose="02020603050405020304" pitchFamily="18"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a:extLst>
              <a:ext uri="{FF2B5EF4-FFF2-40B4-BE49-F238E27FC236}">
                <a16:creationId xmlns:a16="http://schemas.microsoft.com/office/drawing/2014/main" id="{8DF3DACA-2B89-A493-46BF-3549A923A86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Trebuchet MS" panose="020B0703020202090204" pitchFamily="34" charset="0"/>
              </a:defRPr>
            </a:lvl1pPr>
            <a:lvl2pPr marL="749300" indent="-287338" defTabSz="922338">
              <a:defRPr>
                <a:solidFill>
                  <a:schemeClr val="tx1"/>
                </a:solidFill>
                <a:latin typeface="Trebuchet MS" panose="020B0703020202090204" pitchFamily="34" charset="0"/>
              </a:defRPr>
            </a:lvl2pPr>
            <a:lvl3pPr marL="1155700" indent="-231775" defTabSz="922338">
              <a:defRPr>
                <a:solidFill>
                  <a:schemeClr val="tx1"/>
                </a:solidFill>
                <a:latin typeface="Trebuchet MS" panose="020B0703020202090204" pitchFamily="34" charset="0"/>
              </a:defRPr>
            </a:lvl3pPr>
            <a:lvl4pPr marL="1616075" indent="-230188" defTabSz="922338">
              <a:defRPr>
                <a:solidFill>
                  <a:schemeClr val="tx1"/>
                </a:solidFill>
                <a:latin typeface="Trebuchet MS" panose="020B0703020202090204" pitchFamily="34" charset="0"/>
              </a:defRPr>
            </a:lvl4pPr>
            <a:lvl5pPr marL="2079625" indent="-231775" defTabSz="922338">
              <a:defRPr>
                <a:solidFill>
                  <a:schemeClr val="tx1"/>
                </a:solidFill>
                <a:latin typeface="Trebuchet MS" panose="020B0703020202090204" pitchFamily="34" charset="0"/>
              </a:defRPr>
            </a:lvl5pPr>
            <a:lvl6pPr marL="2536825" indent="-231775" defTabSz="922338" eaLnBrk="0" fontAlgn="base" hangingPunct="0">
              <a:spcBef>
                <a:spcPct val="0"/>
              </a:spcBef>
              <a:spcAft>
                <a:spcPct val="0"/>
              </a:spcAft>
              <a:defRPr>
                <a:solidFill>
                  <a:schemeClr val="tx1"/>
                </a:solidFill>
                <a:latin typeface="Trebuchet MS" panose="020B0703020202090204" pitchFamily="34" charset="0"/>
              </a:defRPr>
            </a:lvl6pPr>
            <a:lvl7pPr marL="2994025" indent="-231775" defTabSz="922338" eaLnBrk="0" fontAlgn="base" hangingPunct="0">
              <a:spcBef>
                <a:spcPct val="0"/>
              </a:spcBef>
              <a:spcAft>
                <a:spcPct val="0"/>
              </a:spcAft>
              <a:defRPr>
                <a:solidFill>
                  <a:schemeClr val="tx1"/>
                </a:solidFill>
                <a:latin typeface="Trebuchet MS" panose="020B0703020202090204" pitchFamily="34" charset="0"/>
              </a:defRPr>
            </a:lvl7pPr>
            <a:lvl8pPr marL="3451225" indent="-231775" defTabSz="922338" eaLnBrk="0" fontAlgn="base" hangingPunct="0">
              <a:spcBef>
                <a:spcPct val="0"/>
              </a:spcBef>
              <a:spcAft>
                <a:spcPct val="0"/>
              </a:spcAft>
              <a:defRPr>
                <a:solidFill>
                  <a:schemeClr val="tx1"/>
                </a:solidFill>
                <a:latin typeface="Trebuchet MS" panose="020B0703020202090204" pitchFamily="34" charset="0"/>
              </a:defRPr>
            </a:lvl8pPr>
            <a:lvl9pPr marL="3908425" indent="-231775" defTabSz="922338"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D649BB8F-80AD-FE4C-9A66-BE7773D83CAC}" type="slidenum">
              <a:rPr lang="en-GB" altLang="en-US" sz="1300" smtClean="0">
                <a:latin typeface="Times New Roman" panose="02020603050405020304" pitchFamily="18" charset="0"/>
                <a:cs typeface="Arial" panose="020B0604020202020204" pitchFamily="34" charset="0"/>
              </a:rPr>
              <a:pPr fontAlgn="base">
                <a:spcBef>
                  <a:spcPct val="0"/>
                </a:spcBef>
                <a:spcAft>
                  <a:spcPct val="0"/>
                </a:spcAft>
              </a:pPr>
              <a:t>22</a:t>
            </a:fld>
            <a:endParaRPr lang="en-GB" altLang="en-US" sz="1300">
              <a:latin typeface="Times New Roman" panose="02020603050405020304" pitchFamily="18" charset="0"/>
              <a:cs typeface="Arial" panose="020B0604020202020204" pitchFamily="34" charset="0"/>
            </a:endParaRPr>
          </a:p>
        </p:txBody>
      </p:sp>
      <p:sp>
        <p:nvSpPr>
          <p:cNvPr id="41987" name="Rectangle 2">
            <a:extLst>
              <a:ext uri="{FF2B5EF4-FFF2-40B4-BE49-F238E27FC236}">
                <a16:creationId xmlns:a16="http://schemas.microsoft.com/office/drawing/2014/main" id="{2200558B-8BCD-F910-A108-028D2634755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8" name="Rectangle 3">
            <a:extLst>
              <a:ext uri="{FF2B5EF4-FFF2-40B4-BE49-F238E27FC236}">
                <a16:creationId xmlns:a16="http://schemas.microsoft.com/office/drawing/2014/main" id="{BDC68D40-1D7E-C99D-5802-D0D9ADDF6DF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077AF40-8786-1F1D-E0F4-2E60AE98F0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4D41CAEB-DD42-F992-C9C8-D8A3183524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12292" name="Slide Number Placeholder 3">
            <a:extLst>
              <a:ext uri="{FF2B5EF4-FFF2-40B4-BE49-F238E27FC236}">
                <a16:creationId xmlns:a16="http://schemas.microsoft.com/office/drawing/2014/main" id="{8D5FF617-385E-E9B5-19B4-F80B97D2D70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703020202090204" pitchFamily="34" charset="0"/>
              </a:defRPr>
            </a:lvl1pPr>
            <a:lvl2pPr marL="742950" indent="-285750">
              <a:defRPr>
                <a:solidFill>
                  <a:schemeClr val="tx1"/>
                </a:solidFill>
                <a:latin typeface="Trebuchet MS" panose="020B0703020202090204" pitchFamily="34" charset="0"/>
              </a:defRPr>
            </a:lvl2pPr>
            <a:lvl3pPr marL="1144588" indent="-228600">
              <a:defRPr>
                <a:solidFill>
                  <a:schemeClr val="tx1"/>
                </a:solidFill>
                <a:latin typeface="Trebuchet MS" panose="020B0703020202090204" pitchFamily="34" charset="0"/>
              </a:defRPr>
            </a:lvl3pPr>
            <a:lvl4pPr marL="1601788" indent="-228600">
              <a:defRPr>
                <a:solidFill>
                  <a:schemeClr val="tx1"/>
                </a:solidFill>
                <a:latin typeface="Trebuchet MS" panose="020B0703020202090204" pitchFamily="34" charset="0"/>
              </a:defRPr>
            </a:lvl4pPr>
            <a:lvl5pPr marL="2060575" indent="-228600">
              <a:defRPr>
                <a:solidFill>
                  <a:schemeClr val="tx1"/>
                </a:solidFill>
                <a:latin typeface="Trebuchet MS" panose="020B0703020202090204" pitchFamily="34" charset="0"/>
              </a:defRPr>
            </a:lvl5pPr>
            <a:lvl6pPr marL="2517775" indent="-228600" defTabSz="457200" eaLnBrk="0" fontAlgn="base" hangingPunct="0">
              <a:spcBef>
                <a:spcPct val="0"/>
              </a:spcBef>
              <a:spcAft>
                <a:spcPct val="0"/>
              </a:spcAft>
              <a:defRPr>
                <a:solidFill>
                  <a:schemeClr val="tx1"/>
                </a:solidFill>
                <a:latin typeface="Trebuchet MS" panose="020B0703020202090204" pitchFamily="34" charset="0"/>
              </a:defRPr>
            </a:lvl6pPr>
            <a:lvl7pPr marL="2974975" indent="-228600" defTabSz="457200" eaLnBrk="0" fontAlgn="base" hangingPunct="0">
              <a:spcBef>
                <a:spcPct val="0"/>
              </a:spcBef>
              <a:spcAft>
                <a:spcPct val="0"/>
              </a:spcAft>
              <a:defRPr>
                <a:solidFill>
                  <a:schemeClr val="tx1"/>
                </a:solidFill>
                <a:latin typeface="Trebuchet MS" panose="020B0703020202090204" pitchFamily="34" charset="0"/>
              </a:defRPr>
            </a:lvl7pPr>
            <a:lvl8pPr marL="3432175" indent="-228600" defTabSz="457200" eaLnBrk="0" fontAlgn="base" hangingPunct="0">
              <a:spcBef>
                <a:spcPct val="0"/>
              </a:spcBef>
              <a:spcAft>
                <a:spcPct val="0"/>
              </a:spcAft>
              <a:defRPr>
                <a:solidFill>
                  <a:schemeClr val="tx1"/>
                </a:solidFill>
                <a:latin typeface="Trebuchet MS" panose="020B0703020202090204" pitchFamily="34" charset="0"/>
              </a:defRPr>
            </a:lvl8pPr>
            <a:lvl9pPr marL="3889375" indent="-228600" defTabSz="457200"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835D83C2-D03C-D245-8EE8-BC964821FB9E}" type="slidenum">
              <a:rPr lang="en-GB" altLang="en-US" smtClean="0">
                <a:latin typeface="Calibri" panose="020F0502020204030204" pitchFamily="34" charset="0"/>
                <a:cs typeface="Arial" panose="020B0604020202020204" pitchFamily="34" charset="0"/>
              </a:rPr>
              <a:pPr fontAlgn="base">
                <a:spcBef>
                  <a:spcPct val="0"/>
                </a:spcBef>
                <a:spcAft>
                  <a:spcPct val="0"/>
                </a:spcAft>
              </a:pPr>
              <a:t>4</a:t>
            </a:fld>
            <a:endParaRPr lang="en-GB" altLang="en-US">
              <a:latin typeface="Calibri" panose="020F050202020403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EFBFF7E4-94A9-97BD-AE26-8A04E1E357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1ED0B683-D6F9-BE6F-3E88-9A4224A1889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Debate has switched.?</a:t>
            </a:r>
          </a:p>
        </p:txBody>
      </p:sp>
      <p:sp>
        <p:nvSpPr>
          <p:cNvPr id="14340" name="Slide Number Placeholder 3">
            <a:extLst>
              <a:ext uri="{FF2B5EF4-FFF2-40B4-BE49-F238E27FC236}">
                <a16:creationId xmlns:a16="http://schemas.microsoft.com/office/drawing/2014/main" id="{45CD9A78-D82C-6B00-C73D-3ACF8DFCC9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703020202090204" pitchFamily="34" charset="0"/>
              </a:defRPr>
            </a:lvl1pPr>
            <a:lvl2pPr marL="742950" indent="-285750">
              <a:defRPr>
                <a:solidFill>
                  <a:schemeClr val="tx1"/>
                </a:solidFill>
                <a:latin typeface="Trebuchet MS" panose="020B0703020202090204" pitchFamily="34" charset="0"/>
              </a:defRPr>
            </a:lvl2pPr>
            <a:lvl3pPr marL="1144588" indent="-228600">
              <a:defRPr>
                <a:solidFill>
                  <a:schemeClr val="tx1"/>
                </a:solidFill>
                <a:latin typeface="Trebuchet MS" panose="020B0703020202090204" pitchFamily="34" charset="0"/>
              </a:defRPr>
            </a:lvl3pPr>
            <a:lvl4pPr marL="1601788" indent="-228600">
              <a:defRPr>
                <a:solidFill>
                  <a:schemeClr val="tx1"/>
                </a:solidFill>
                <a:latin typeface="Trebuchet MS" panose="020B0703020202090204" pitchFamily="34" charset="0"/>
              </a:defRPr>
            </a:lvl4pPr>
            <a:lvl5pPr marL="2060575" indent="-228600">
              <a:defRPr>
                <a:solidFill>
                  <a:schemeClr val="tx1"/>
                </a:solidFill>
                <a:latin typeface="Trebuchet MS" panose="020B0703020202090204" pitchFamily="34" charset="0"/>
              </a:defRPr>
            </a:lvl5pPr>
            <a:lvl6pPr marL="2517775" indent="-228600" defTabSz="457200" eaLnBrk="0" fontAlgn="base" hangingPunct="0">
              <a:spcBef>
                <a:spcPct val="0"/>
              </a:spcBef>
              <a:spcAft>
                <a:spcPct val="0"/>
              </a:spcAft>
              <a:defRPr>
                <a:solidFill>
                  <a:schemeClr val="tx1"/>
                </a:solidFill>
                <a:latin typeface="Trebuchet MS" panose="020B0703020202090204" pitchFamily="34" charset="0"/>
              </a:defRPr>
            </a:lvl6pPr>
            <a:lvl7pPr marL="2974975" indent="-228600" defTabSz="457200" eaLnBrk="0" fontAlgn="base" hangingPunct="0">
              <a:spcBef>
                <a:spcPct val="0"/>
              </a:spcBef>
              <a:spcAft>
                <a:spcPct val="0"/>
              </a:spcAft>
              <a:defRPr>
                <a:solidFill>
                  <a:schemeClr val="tx1"/>
                </a:solidFill>
                <a:latin typeface="Trebuchet MS" panose="020B0703020202090204" pitchFamily="34" charset="0"/>
              </a:defRPr>
            </a:lvl7pPr>
            <a:lvl8pPr marL="3432175" indent="-228600" defTabSz="457200" eaLnBrk="0" fontAlgn="base" hangingPunct="0">
              <a:spcBef>
                <a:spcPct val="0"/>
              </a:spcBef>
              <a:spcAft>
                <a:spcPct val="0"/>
              </a:spcAft>
              <a:defRPr>
                <a:solidFill>
                  <a:schemeClr val="tx1"/>
                </a:solidFill>
                <a:latin typeface="Trebuchet MS" panose="020B0703020202090204" pitchFamily="34" charset="0"/>
              </a:defRPr>
            </a:lvl8pPr>
            <a:lvl9pPr marL="3889375" indent="-228600" defTabSz="457200"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979BEFF8-03C7-934D-8E99-7A1A37262C1A}" type="slidenum">
              <a:rPr lang="en-GB" altLang="en-US" smtClean="0">
                <a:latin typeface="Calibri" panose="020F0502020204030204" pitchFamily="34" charset="0"/>
                <a:cs typeface="Arial" panose="020B0604020202020204" pitchFamily="34" charset="0"/>
              </a:rPr>
              <a:pPr fontAlgn="base">
                <a:spcBef>
                  <a:spcPct val="0"/>
                </a:spcBef>
                <a:spcAft>
                  <a:spcPct val="0"/>
                </a:spcAft>
              </a:pPr>
              <a:t>5</a:t>
            </a:fld>
            <a:endParaRPr lang="en-GB" altLang="en-US">
              <a:latin typeface="Calibri" panose="020F050202020403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CB3AE248-AD87-868C-8B71-9FC6615A3CB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Trebuchet MS" panose="020B0703020202090204" pitchFamily="34" charset="0"/>
              </a:defRPr>
            </a:lvl1pPr>
            <a:lvl2pPr marL="749300" indent="-287338" defTabSz="922338">
              <a:defRPr>
                <a:solidFill>
                  <a:schemeClr val="tx1"/>
                </a:solidFill>
                <a:latin typeface="Trebuchet MS" panose="020B0703020202090204" pitchFamily="34" charset="0"/>
              </a:defRPr>
            </a:lvl2pPr>
            <a:lvl3pPr marL="1155700" indent="-231775" defTabSz="922338">
              <a:defRPr>
                <a:solidFill>
                  <a:schemeClr val="tx1"/>
                </a:solidFill>
                <a:latin typeface="Trebuchet MS" panose="020B0703020202090204" pitchFamily="34" charset="0"/>
              </a:defRPr>
            </a:lvl3pPr>
            <a:lvl4pPr marL="1616075" indent="-230188" defTabSz="922338">
              <a:defRPr>
                <a:solidFill>
                  <a:schemeClr val="tx1"/>
                </a:solidFill>
                <a:latin typeface="Trebuchet MS" panose="020B0703020202090204" pitchFamily="34" charset="0"/>
              </a:defRPr>
            </a:lvl4pPr>
            <a:lvl5pPr marL="2079625" indent="-231775" defTabSz="922338">
              <a:defRPr>
                <a:solidFill>
                  <a:schemeClr val="tx1"/>
                </a:solidFill>
                <a:latin typeface="Trebuchet MS" panose="020B0703020202090204" pitchFamily="34" charset="0"/>
              </a:defRPr>
            </a:lvl5pPr>
            <a:lvl6pPr marL="2536825" indent="-231775" defTabSz="922338" eaLnBrk="0" fontAlgn="base" hangingPunct="0">
              <a:spcBef>
                <a:spcPct val="0"/>
              </a:spcBef>
              <a:spcAft>
                <a:spcPct val="0"/>
              </a:spcAft>
              <a:defRPr>
                <a:solidFill>
                  <a:schemeClr val="tx1"/>
                </a:solidFill>
                <a:latin typeface="Trebuchet MS" panose="020B0703020202090204" pitchFamily="34" charset="0"/>
              </a:defRPr>
            </a:lvl6pPr>
            <a:lvl7pPr marL="2994025" indent="-231775" defTabSz="922338" eaLnBrk="0" fontAlgn="base" hangingPunct="0">
              <a:spcBef>
                <a:spcPct val="0"/>
              </a:spcBef>
              <a:spcAft>
                <a:spcPct val="0"/>
              </a:spcAft>
              <a:defRPr>
                <a:solidFill>
                  <a:schemeClr val="tx1"/>
                </a:solidFill>
                <a:latin typeface="Trebuchet MS" panose="020B0703020202090204" pitchFamily="34" charset="0"/>
              </a:defRPr>
            </a:lvl7pPr>
            <a:lvl8pPr marL="3451225" indent="-231775" defTabSz="922338" eaLnBrk="0" fontAlgn="base" hangingPunct="0">
              <a:spcBef>
                <a:spcPct val="0"/>
              </a:spcBef>
              <a:spcAft>
                <a:spcPct val="0"/>
              </a:spcAft>
              <a:defRPr>
                <a:solidFill>
                  <a:schemeClr val="tx1"/>
                </a:solidFill>
                <a:latin typeface="Trebuchet MS" panose="020B0703020202090204" pitchFamily="34" charset="0"/>
              </a:defRPr>
            </a:lvl8pPr>
            <a:lvl9pPr marL="3908425" indent="-231775" defTabSz="922338"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5FD2B67E-0578-A64F-99F9-28B1D175BAD5}" type="slidenum">
              <a:rPr lang="en-GB" altLang="en-US" sz="1300" smtClean="0">
                <a:latin typeface="Times New Roman" panose="02020603050405020304" pitchFamily="18" charset="0"/>
                <a:cs typeface="Arial" panose="020B0604020202020204" pitchFamily="34" charset="0"/>
              </a:rPr>
              <a:pPr fontAlgn="base">
                <a:spcBef>
                  <a:spcPct val="0"/>
                </a:spcBef>
                <a:spcAft>
                  <a:spcPct val="0"/>
                </a:spcAft>
              </a:pPr>
              <a:t>6</a:t>
            </a:fld>
            <a:endParaRPr lang="en-GB" altLang="en-US" sz="1300">
              <a:latin typeface="Times New Roman" panose="02020603050405020304" pitchFamily="18" charset="0"/>
              <a:cs typeface="Arial" panose="020B0604020202020204" pitchFamily="34" charset="0"/>
            </a:endParaRPr>
          </a:p>
        </p:txBody>
      </p:sp>
      <p:sp>
        <p:nvSpPr>
          <p:cNvPr id="16387" name="Rectangle 2">
            <a:extLst>
              <a:ext uri="{FF2B5EF4-FFF2-40B4-BE49-F238E27FC236}">
                <a16:creationId xmlns:a16="http://schemas.microsoft.com/office/drawing/2014/main" id="{74071847-FEB6-04D2-3838-366A90EFCC6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8" name="Rectangle 3">
            <a:extLst>
              <a:ext uri="{FF2B5EF4-FFF2-40B4-BE49-F238E27FC236}">
                <a16:creationId xmlns:a16="http://schemas.microsoft.com/office/drawing/2014/main" id="{9AF31E23-8FFB-BB02-C37A-F188F353312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519AB44-2E73-5FCB-32D7-A945EFE93CA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D628A67E-B0AE-87FC-4FE8-0DC76F18106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18436" name="Slide Number Placeholder 3">
            <a:extLst>
              <a:ext uri="{FF2B5EF4-FFF2-40B4-BE49-F238E27FC236}">
                <a16:creationId xmlns:a16="http://schemas.microsoft.com/office/drawing/2014/main" id="{47B6F00D-D24E-5D8B-832C-A6EE77D992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703020202090204" pitchFamily="34" charset="0"/>
              </a:defRPr>
            </a:lvl1pPr>
            <a:lvl2pPr marL="742950" indent="-285750">
              <a:defRPr>
                <a:solidFill>
                  <a:schemeClr val="tx1"/>
                </a:solidFill>
                <a:latin typeface="Trebuchet MS" panose="020B0703020202090204" pitchFamily="34" charset="0"/>
              </a:defRPr>
            </a:lvl2pPr>
            <a:lvl3pPr marL="1144588" indent="-228600">
              <a:defRPr>
                <a:solidFill>
                  <a:schemeClr val="tx1"/>
                </a:solidFill>
                <a:latin typeface="Trebuchet MS" panose="020B0703020202090204" pitchFamily="34" charset="0"/>
              </a:defRPr>
            </a:lvl3pPr>
            <a:lvl4pPr marL="1601788" indent="-228600">
              <a:defRPr>
                <a:solidFill>
                  <a:schemeClr val="tx1"/>
                </a:solidFill>
                <a:latin typeface="Trebuchet MS" panose="020B0703020202090204" pitchFamily="34" charset="0"/>
              </a:defRPr>
            </a:lvl4pPr>
            <a:lvl5pPr marL="2060575" indent="-228600">
              <a:defRPr>
                <a:solidFill>
                  <a:schemeClr val="tx1"/>
                </a:solidFill>
                <a:latin typeface="Trebuchet MS" panose="020B0703020202090204" pitchFamily="34" charset="0"/>
              </a:defRPr>
            </a:lvl5pPr>
            <a:lvl6pPr marL="2517775" indent="-228600" defTabSz="457200" eaLnBrk="0" fontAlgn="base" hangingPunct="0">
              <a:spcBef>
                <a:spcPct val="0"/>
              </a:spcBef>
              <a:spcAft>
                <a:spcPct val="0"/>
              </a:spcAft>
              <a:defRPr>
                <a:solidFill>
                  <a:schemeClr val="tx1"/>
                </a:solidFill>
                <a:latin typeface="Trebuchet MS" panose="020B0703020202090204" pitchFamily="34" charset="0"/>
              </a:defRPr>
            </a:lvl6pPr>
            <a:lvl7pPr marL="2974975" indent="-228600" defTabSz="457200" eaLnBrk="0" fontAlgn="base" hangingPunct="0">
              <a:spcBef>
                <a:spcPct val="0"/>
              </a:spcBef>
              <a:spcAft>
                <a:spcPct val="0"/>
              </a:spcAft>
              <a:defRPr>
                <a:solidFill>
                  <a:schemeClr val="tx1"/>
                </a:solidFill>
                <a:latin typeface="Trebuchet MS" panose="020B0703020202090204" pitchFamily="34" charset="0"/>
              </a:defRPr>
            </a:lvl7pPr>
            <a:lvl8pPr marL="3432175" indent="-228600" defTabSz="457200" eaLnBrk="0" fontAlgn="base" hangingPunct="0">
              <a:spcBef>
                <a:spcPct val="0"/>
              </a:spcBef>
              <a:spcAft>
                <a:spcPct val="0"/>
              </a:spcAft>
              <a:defRPr>
                <a:solidFill>
                  <a:schemeClr val="tx1"/>
                </a:solidFill>
                <a:latin typeface="Trebuchet MS" panose="020B0703020202090204" pitchFamily="34" charset="0"/>
              </a:defRPr>
            </a:lvl8pPr>
            <a:lvl9pPr marL="3889375" indent="-228600" defTabSz="457200"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A4331DCD-5541-A244-A2C0-43413F8DCF28}" type="slidenum">
              <a:rPr lang="en-GB" altLang="en-US" smtClean="0">
                <a:latin typeface="Calibri" panose="020F0502020204030204" pitchFamily="34" charset="0"/>
                <a:cs typeface="Arial" panose="020B0604020202020204" pitchFamily="34" charset="0"/>
              </a:rPr>
              <a:pPr fontAlgn="base">
                <a:spcBef>
                  <a:spcPct val="0"/>
                </a:spcBef>
                <a:spcAft>
                  <a:spcPct val="0"/>
                </a:spcAft>
              </a:pPr>
              <a:t>7</a:t>
            </a:fld>
            <a:endParaRPr lang="en-GB" altLang="en-US">
              <a:latin typeface="Calibri" panose="020F050202020403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8A050DCE-7797-6AD8-9EF9-66C71752AF1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Trebuchet MS" panose="020B0703020202090204" pitchFamily="34" charset="0"/>
              </a:defRPr>
            </a:lvl1pPr>
            <a:lvl2pPr marL="749300" indent="-287338" defTabSz="922338">
              <a:defRPr>
                <a:solidFill>
                  <a:schemeClr val="tx1"/>
                </a:solidFill>
                <a:latin typeface="Trebuchet MS" panose="020B0703020202090204" pitchFamily="34" charset="0"/>
              </a:defRPr>
            </a:lvl2pPr>
            <a:lvl3pPr marL="1155700" indent="-231775" defTabSz="922338">
              <a:defRPr>
                <a:solidFill>
                  <a:schemeClr val="tx1"/>
                </a:solidFill>
                <a:latin typeface="Trebuchet MS" panose="020B0703020202090204" pitchFamily="34" charset="0"/>
              </a:defRPr>
            </a:lvl3pPr>
            <a:lvl4pPr marL="1616075" indent="-230188" defTabSz="922338">
              <a:defRPr>
                <a:solidFill>
                  <a:schemeClr val="tx1"/>
                </a:solidFill>
                <a:latin typeface="Trebuchet MS" panose="020B0703020202090204" pitchFamily="34" charset="0"/>
              </a:defRPr>
            </a:lvl4pPr>
            <a:lvl5pPr marL="2079625" indent="-231775" defTabSz="922338">
              <a:defRPr>
                <a:solidFill>
                  <a:schemeClr val="tx1"/>
                </a:solidFill>
                <a:latin typeface="Trebuchet MS" panose="020B0703020202090204" pitchFamily="34" charset="0"/>
              </a:defRPr>
            </a:lvl5pPr>
            <a:lvl6pPr marL="2536825" indent="-231775" defTabSz="922338" eaLnBrk="0" fontAlgn="base" hangingPunct="0">
              <a:spcBef>
                <a:spcPct val="0"/>
              </a:spcBef>
              <a:spcAft>
                <a:spcPct val="0"/>
              </a:spcAft>
              <a:defRPr>
                <a:solidFill>
                  <a:schemeClr val="tx1"/>
                </a:solidFill>
                <a:latin typeface="Trebuchet MS" panose="020B0703020202090204" pitchFamily="34" charset="0"/>
              </a:defRPr>
            </a:lvl6pPr>
            <a:lvl7pPr marL="2994025" indent="-231775" defTabSz="922338" eaLnBrk="0" fontAlgn="base" hangingPunct="0">
              <a:spcBef>
                <a:spcPct val="0"/>
              </a:spcBef>
              <a:spcAft>
                <a:spcPct val="0"/>
              </a:spcAft>
              <a:defRPr>
                <a:solidFill>
                  <a:schemeClr val="tx1"/>
                </a:solidFill>
                <a:latin typeface="Trebuchet MS" panose="020B0703020202090204" pitchFamily="34" charset="0"/>
              </a:defRPr>
            </a:lvl7pPr>
            <a:lvl8pPr marL="3451225" indent="-231775" defTabSz="922338" eaLnBrk="0" fontAlgn="base" hangingPunct="0">
              <a:spcBef>
                <a:spcPct val="0"/>
              </a:spcBef>
              <a:spcAft>
                <a:spcPct val="0"/>
              </a:spcAft>
              <a:defRPr>
                <a:solidFill>
                  <a:schemeClr val="tx1"/>
                </a:solidFill>
                <a:latin typeface="Trebuchet MS" panose="020B0703020202090204" pitchFamily="34" charset="0"/>
              </a:defRPr>
            </a:lvl8pPr>
            <a:lvl9pPr marL="3908425" indent="-231775" defTabSz="922338"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C40BE33C-E2B4-4243-B110-485EE97C3424}" type="slidenum">
              <a:rPr lang="en-US" altLang="en-US" sz="1300" smtClean="0">
                <a:latin typeface="Times New Roman" panose="02020603050405020304" pitchFamily="18" charset="0"/>
                <a:cs typeface="Arial" panose="020B0604020202020204" pitchFamily="34" charset="0"/>
              </a:rPr>
              <a:pPr fontAlgn="base">
                <a:spcBef>
                  <a:spcPct val="0"/>
                </a:spcBef>
                <a:spcAft>
                  <a:spcPct val="0"/>
                </a:spcAft>
              </a:pPr>
              <a:t>8</a:t>
            </a:fld>
            <a:endParaRPr lang="en-US" altLang="en-US" sz="1300">
              <a:latin typeface="Times New Roman" panose="02020603050405020304" pitchFamily="18" charset="0"/>
              <a:cs typeface="Arial" panose="020B0604020202020204" pitchFamily="34" charset="0"/>
            </a:endParaRPr>
          </a:p>
        </p:txBody>
      </p:sp>
      <p:sp>
        <p:nvSpPr>
          <p:cNvPr id="20483" name="Rectangle 2">
            <a:extLst>
              <a:ext uri="{FF2B5EF4-FFF2-40B4-BE49-F238E27FC236}">
                <a16:creationId xmlns:a16="http://schemas.microsoft.com/office/drawing/2014/main" id="{4BD1F372-772F-CE32-EFCE-B544A3A42DA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4" name="Rectangle 3">
            <a:extLst>
              <a:ext uri="{FF2B5EF4-FFF2-40B4-BE49-F238E27FC236}">
                <a16:creationId xmlns:a16="http://schemas.microsoft.com/office/drawing/2014/main" id="{0B8BA9FB-BA85-CF35-0B53-39037B7CE585}"/>
              </a:ext>
            </a:extLst>
          </p:cNvPr>
          <p:cNvSpPr>
            <a:spLocks noGrp="1" noChangeArrowheads="1"/>
          </p:cNvSpPr>
          <p:nvPr>
            <p:ph type="body" idx="1"/>
          </p:nvPr>
        </p:nvSpPr>
        <p:spPr bwMode="auto">
          <a:xfrm>
            <a:off x="908050" y="4722813"/>
            <a:ext cx="4994275" cy="4475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numCol="1" anchor="ctr" anchorCtr="0" compatLnSpc="1">
            <a:prstTxWarp prst="textNoShape">
              <a:avLst/>
            </a:prstTxWarp>
          </a:bodyPr>
          <a:lstStyle/>
          <a:p>
            <a:r>
              <a:rPr lang="en-GB" altLang="en-US"/>
              <a:t>So down to just under half who now agree in 2018</a:t>
            </a:r>
          </a:p>
          <a:p>
            <a:r>
              <a:rPr lang="en-GB" altLang="en-US"/>
              <a:t>Up to 40% who disagree</a:t>
            </a:r>
          </a:p>
          <a:p>
            <a:r>
              <a:rPr lang="en-GB" altLang="en-US"/>
              <a:t>Up to 12% don’t know</a:t>
            </a:r>
          </a:p>
          <a:p>
            <a:endParaRPr lang="en-GB" altLang="en-US"/>
          </a:p>
          <a:p>
            <a:r>
              <a:rPr lang="en-GB" altLang="en-US"/>
              <a:t>Adding in Scotland,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28525877-BF02-8FBC-C0F9-F1188D80E83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EAD4D5D1-0138-CD05-C8FE-42D33B5BF9F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Not just wishful thinking!</a:t>
            </a:r>
          </a:p>
        </p:txBody>
      </p:sp>
      <p:sp>
        <p:nvSpPr>
          <p:cNvPr id="22532" name="Slide Number Placeholder 3">
            <a:extLst>
              <a:ext uri="{FF2B5EF4-FFF2-40B4-BE49-F238E27FC236}">
                <a16:creationId xmlns:a16="http://schemas.microsoft.com/office/drawing/2014/main" id="{BCF5A7A3-A011-C925-AC12-ED78D1CF858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703020202090204" pitchFamily="34" charset="0"/>
              </a:defRPr>
            </a:lvl1pPr>
            <a:lvl2pPr marL="742950" indent="-285750">
              <a:defRPr>
                <a:solidFill>
                  <a:schemeClr val="tx1"/>
                </a:solidFill>
                <a:latin typeface="Trebuchet MS" panose="020B0703020202090204" pitchFamily="34" charset="0"/>
              </a:defRPr>
            </a:lvl2pPr>
            <a:lvl3pPr marL="1143000" indent="-228600">
              <a:defRPr>
                <a:solidFill>
                  <a:schemeClr val="tx1"/>
                </a:solidFill>
                <a:latin typeface="Trebuchet MS" panose="020B0703020202090204" pitchFamily="34" charset="0"/>
              </a:defRPr>
            </a:lvl3pPr>
            <a:lvl4pPr marL="1600200" indent="-228600">
              <a:defRPr>
                <a:solidFill>
                  <a:schemeClr val="tx1"/>
                </a:solidFill>
                <a:latin typeface="Trebuchet MS" panose="020B0703020202090204" pitchFamily="34" charset="0"/>
              </a:defRPr>
            </a:lvl4pPr>
            <a:lvl5pPr marL="2057400" indent="-228600">
              <a:defRPr>
                <a:solidFill>
                  <a:schemeClr val="tx1"/>
                </a:solidFill>
                <a:latin typeface="Trebuchet MS" panose="020B0703020202090204" pitchFamily="34" charset="0"/>
              </a:defRPr>
            </a:lvl5pPr>
            <a:lvl6pPr marL="2514600" indent="-228600" defTabSz="457200" eaLnBrk="0" fontAlgn="base" hangingPunct="0">
              <a:spcBef>
                <a:spcPct val="0"/>
              </a:spcBef>
              <a:spcAft>
                <a:spcPct val="0"/>
              </a:spcAft>
              <a:defRPr>
                <a:solidFill>
                  <a:schemeClr val="tx1"/>
                </a:solidFill>
                <a:latin typeface="Trebuchet MS" panose="020B0703020202090204" pitchFamily="34" charset="0"/>
              </a:defRPr>
            </a:lvl6pPr>
            <a:lvl7pPr marL="2971800" indent="-228600" defTabSz="457200" eaLnBrk="0" fontAlgn="base" hangingPunct="0">
              <a:spcBef>
                <a:spcPct val="0"/>
              </a:spcBef>
              <a:spcAft>
                <a:spcPct val="0"/>
              </a:spcAft>
              <a:defRPr>
                <a:solidFill>
                  <a:schemeClr val="tx1"/>
                </a:solidFill>
                <a:latin typeface="Trebuchet MS" panose="020B0703020202090204" pitchFamily="34" charset="0"/>
              </a:defRPr>
            </a:lvl7pPr>
            <a:lvl8pPr marL="3429000" indent="-228600" defTabSz="457200" eaLnBrk="0" fontAlgn="base" hangingPunct="0">
              <a:spcBef>
                <a:spcPct val="0"/>
              </a:spcBef>
              <a:spcAft>
                <a:spcPct val="0"/>
              </a:spcAft>
              <a:defRPr>
                <a:solidFill>
                  <a:schemeClr val="tx1"/>
                </a:solidFill>
                <a:latin typeface="Trebuchet MS" panose="020B0703020202090204" pitchFamily="34" charset="0"/>
              </a:defRPr>
            </a:lvl8pPr>
            <a:lvl9pPr marL="3886200" indent="-228600" defTabSz="457200"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4DE929C7-DEBE-BC44-B694-BE412A4FB3A1}" type="slidenum">
              <a:rPr lang="en-GB" altLang="en-US" smtClean="0">
                <a:latin typeface="Calibri" panose="020F0502020204030204" pitchFamily="34" charset="0"/>
              </a:rPr>
              <a:pPr fontAlgn="base">
                <a:spcBef>
                  <a:spcPct val="0"/>
                </a:spcBef>
                <a:spcAft>
                  <a:spcPct val="0"/>
                </a:spcAft>
              </a:pPr>
              <a:t>9</a:t>
            </a:fld>
            <a:endParaRPr lang="en-GB"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AF028B83-F020-E0E8-CAF7-55615CD7ACB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0761C7E7-2D7C-3393-2AEA-C7E1AE2266C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Those with children in 2018 are the firmest believers – 55%</a:t>
            </a:r>
          </a:p>
        </p:txBody>
      </p:sp>
      <p:sp>
        <p:nvSpPr>
          <p:cNvPr id="28676" name="Slide Number Placeholder 3">
            <a:extLst>
              <a:ext uri="{FF2B5EF4-FFF2-40B4-BE49-F238E27FC236}">
                <a16:creationId xmlns:a16="http://schemas.microsoft.com/office/drawing/2014/main" id="{2245C95E-938D-154E-14BC-0E7FDF0ACA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703020202090204" pitchFamily="34" charset="0"/>
              </a:defRPr>
            </a:lvl1pPr>
            <a:lvl2pPr marL="742950" indent="-285750">
              <a:defRPr>
                <a:solidFill>
                  <a:schemeClr val="tx1"/>
                </a:solidFill>
                <a:latin typeface="Trebuchet MS" panose="020B0703020202090204" pitchFamily="34" charset="0"/>
              </a:defRPr>
            </a:lvl2pPr>
            <a:lvl3pPr marL="1144588" indent="-228600">
              <a:defRPr>
                <a:solidFill>
                  <a:schemeClr val="tx1"/>
                </a:solidFill>
                <a:latin typeface="Trebuchet MS" panose="020B0703020202090204" pitchFamily="34" charset="0"/>
              </a:defRPr>
            </a:lvl3pPr>
            <a:lvl4pPr marL="1601788" indent="-228600">
              <a:defRPr>
                <a:solidFill>
                  <a:schemeClr val="tx1"/>
                </a:solidFill>
                <a:latin typeface="Trebuchet MS" panose="020B0703020202090204" pitchFamily="34" charset="0"/>
              </a:defRPr>
            </a:lvl4pPr>
            <a:lvl5pPr marL="2060575" indent="-228600">
              <a:defRPr>
                <a:solidFill>
                  <a:schemeClr val="tx1"/>
                </a:solidFill>
                <a:latin typeface="Trebuchet MS" panose="020B0703020202090204" pitchFamily="34" charset="0"/>
              </a:defRPr>
            </a:lvl5pPr>
            <a:lvl6pPr marL="2517775" indent="-228600" defTabSz="457200" eaLnBrk="0" fontAlgn="base" hangingPunct="0">
              <a:spcBef>
                <a:spcPct val="0"/>
              </a:spcBef>
              <a:spcAft>
                <a:spcPct val="0"/>
              </a:spcAft>
              <a:defRPr>
                <a:solidFill>
                  <a:schemeClr val="tx1"/>
                </a:solidFill>
                <a:latin typeface="Trebuchet MS" panose="020B0703020202090204" pitchFamily="34" charset="0"/>
              </a:defRPr>
            </a:lvl6pPr>
            <a:lvl7pPr marL="2974975" indent="-228600" defTabSz="457200" eaLnBrk="0" fontAlgn="base" hangingPunct="0">
              <a:spcBef>
                <a:spcPct val="0"/>
              </a:spcBef>
              <a:spcAft>
                <a:spcPct val="0"/>
              </a:spcAft>
              <a:defRPr>
                <a:solidFill>
                  <a:schemeClr val="tx1"/>
                </a:solidFill>
                <a:latin typeface="Trebuchet MS" panose="020B0703020202090204" pitchFamily="34" charset="0"/>
              </a:defRPr>
            </a:lvl7pPr>
            <a:lvl8pPr marL="3432175" indent="-228600" defTabSz="457200" eaLnBrk="0" fontAlgn="base" hangingPunct="0">
              <a:spcBef>
                <a:spcPct val="0"/>
              </a:spcBef>
              <a:spcAft>
                <a:spcPct val="0"/>
              </a:spcAft>
              <a:defRPr>
                <a:solidFill>
                  <a:schemeClr val="tx1"/>
                </a:solidFill>
                <a:latin typeface="Trebuchet MS" panose="020B0703020202090204" pitchFamily="34" charset="0"/>
              </a:defRPr>
            </a:lvl8pPr>
            <a:lvl9pPr marL="3889375" indent="-228600" defTabSz="457200"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1C6D6C14-7C42-C844-A509-76982E9C2E03}" type="slidenum">
              <a:rPr lang="en-GB" altLang="en-US" smtClean="0">
                <a:latin typeface="Calibri" panose="020F0502020204030204" pitchFamily="34" charset="0"/>
                <a:cs typeface="Arial" panose="020B0604020202020204" pitchFamily="34" charset="0"/>
              </a:rPr>
              <a:pPr fontAlgn="base">
                <a:spcBef>
                  <a:spcPct val="0"/>
                </a:spcBef>
                <a:spcAft>
                  <a:spcPct val="0"/>
                </a:spcAft>
              </a:pPr>
              <a:t>14</a:t>
            </a:fld>
            <a:endParaRPr lang="en-GB" altLang="en-US">
              <a:latin typeface="Calibri" panose="020F050202020403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66DCD02F-F86F-D342-CE6D-8C01D0D706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C374BC81-43B4-0931-FA3C-8E485E5557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a:p>
        </p:txBody>
      </p:sp>
      <p:sp>
        <p:nvSpPr>
          <p:cNvPr id="33796" name="Slide Number Placeholder 3">
            <a:extLst>
              <a:ext uri="{FF2B5EF4-FFF2-40B4-BE49-F238E27FC236}">
                <a16:creationId xmlns:a16="http://schemas.microsoft.com/office/drawing/2014/main" id="{0D136DB4-0037-F6C3-C3DC-ADF657D3C6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a:solidFill>
                  <a:schemeClr val="tx1"/>
                </a:solidFill>
                <a:latin typeface="Trebuchet MS" panose="020B0703020202090204" pitchFamily="34" charset="0"/>
              </a:defRPr>
            </a:lvl1pPr>
            <a:lvl2pPr marL="749300" indent="-287338" defTabSz="922338">
              <a:defRPr>
                <a:solidFill>
                  <a:schemeClr val="tx1"/>
                </a:solidFill>
                <a:latin typeface="Trebuchet MS" panose="020B0703020202090204" pitchFamily="34" charset="0"/>
              </a:defRPr>
            </a:lvl2pPr>
            <a:lvl3pPr marL="1155700" indent="-231775" defTabSz="922338">
              <a:defRPr>
                <a:solidFill>
                  <a:schemeClr val="tx1"/>
                </a:solidFill>
                <a:latin typeface="Trebuchet MS" panose="020B0703020202090204" pitchFamily="34" charset="0"/>
              </a:defRPr>
            </a:lvl3pPr>
            <a:lvl4pPr marL="1616075" indent="-230188" defTabSz="922338">
              <a:defRPr>
                <a:solidFill>
                  <a:schemeClr val="tx1"/>
                </a:solidFill>
                <a:latin typeface="Trebuchet MS" panose="020B0703020202090204" pitchFamily="34" charset="0"/>
              </a:defRPr>
            </a:lvl4pPr>
            <a:lvl5pPr marL="2079625" indent="-231775" defTabSz="922338">
              <a:defRPr>
                <a:solidFill>
                  <a:schemeClr val="tx1"/>
                </a:solidFill>
                <a:latin typeface="Trebuchet MS" panose="020B0703020202090204" pitchFamily="34" charset="0"/>
              </a:defRPr>
            </a:lvl5pPr>
            <a:lvl6pPr marL="2536825" indent="-231775" defTabSz="922338" eaLnBrk="0" fontAlgn="base" hangingPunct="0">
              <a:spcBef>
                <a:spcPct val="0"/>
              </a:spcBef>
              <a:spcAft>
                <a:spcPct val="0"/>
              </a:spcAft>
              <a:defRPr>
                <a:solidFill>
                  <a:schemeClr val="tx1"/>
                </a:solidFill>
                <a:latin typeface="Trebuchet MS" panose="020B0703020202090204" pitchFamily="34" charset="0"/>
              </a:defRPr>
            </a:lvl6pPr>
            <a:lvl7pPr marL="2994025" indent="-231775" defTabSz="922338" eaLnBrk="0" fontAlgn="base" hangingPunct="0">
              <a:spcBef>
                <a:spcPct val="0"/>
              </a:spcBef>
              <a:spcAft>
                <a:spcPct val="0"/>
              </a:spcAft>
              <a:defRPr>
                <a:solidFill>
                  <a:schemeClr val="tx1"/>
                </a:solidFill>
                <a:latin typeface="Trebuchet MS" panose="020B0703020202090204" pitchFamily="34" charset="0"/>
              </a:defRPr>
            </a:lvl7pPr>
            <a:lvl8pPr marL="3451225" indent="-231775" defTabSz="922338" eaLnBrk="0" fontAlgn="base" hangingPunct="0">
              <a:spcBef>
                <a:spcPct val="0"/>
              </a:spcBef>
              <a:spcAft>
                <a:spcPct val="0"/>
              </a:spcAft>
              <a:defRPr>
                <a:solidFill>
                  <a:schemeClr val="tx1"/>
                </a:solidFill>
                <a:latin typeface="Trebuchet MS" panose="020B0703020202090204" pitchFamily="34" charset="0"/>
              </a:defRPr>
            </a:lvl8pPr>
            <a:lvl9pPr marL="3908425" indent="-231775" defTabSz="922338" eaLnBrk="0" fontAlgn="base" hangingPunct="0">
              <a:spcBef>
                <a:spcPct val="0"/>
              </a:spcBef>
              <a:spcAft>
                <a:spcPct val="0"/>
              </a:spcAft>
              <a:defRPr>
                <a:solidFill>
                  <a:schemeClr val="tx1"/>
                </a:solidFill>
                <a:latin typeface="Trebuchet MS" panose="020B0703020202090204" pitchFamily="34" charset="0"/>
              </a:defRPr>
            </a:lvl9pPr>
          </a:lstStyle>
          <a:p>
            <a:pPr fontAlgn="base">
              <a:spcBef>
                <a:spcPct val="0"/>
              </a:spcBef>
              <a:spcAft>
                <a:spcPct val="0"/>
              </a:spcAft>
            </a:pPr>
            <a:fld id="{1BA78D30-8797-C848-B83E-946B97F27B44}" type="slidenum">
              <a:rPr lang="en-US" altLang="en-US" sz="1300" smtClean="0">
                <a:latin typeface="Times New Roman" panose="02020603050405020304" pitchFamily="18" charset="0"/>
                <a:cs typeface="Arial" panose="020B0604020202020204" pitchFamily="34" charset="0"/>
              </a:rPr>
              <a:pPr fontAlgn="base">
                <a:spcBef>
                  <a:spcPct val="0"/>
                </a:spcBef>
                <a:spcAft>
                  <a:spcPct val="0"/>
                </a:spcAft>
              </a:pPr>
              <a:t>18</a:t>
            </a:fld>
            <a:endParaRPr lang="en-US" altLang="en-US" sz="1300">
              <a:latin typeface="Times New Roman" panose="02020603050405020304" pitchFamily="18"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AB1E1AB5-9334-56F5-908D-8C275DC5AD02}"/>
              </a:ext>
            </a:extLst>
          </p:cNvPr>
          <p:cNvGrpSpPr>
            <a:grpSpLocks/>
          </p:cNvGrpSpPr>
          <p:nvPr/>
        </p:nvGrpSpPr>
        <p:grpSpPr bwMode="auto">
          <a:xfrm>
            <a:off x="-7938" y="-7938"/>
            <a:ext cx="9169401" cy="6873876"/>
            <a:chOff x="-8466" y="-8468"/>
            <a:chExt cx="9169804" cy="6874935"/>
          </a:xfrm>
        </p:grpSpPr>
        <p:cxnSp>
          <p:nvCxnSpPr>
            <p:cNvPr id="5" name="Straight Connector 4">
              <a:extLst>
                <a:ext uri="{FF2B5EF4-FFF2-40B4-BE49-F238E27FC236}">
                  <a16:creationId xmlns:a16="http://schemas.microsoft.com/office/drawing/2014/main" id="{74F8791B-0459-EF18-6544-1F6A56004CD2}"/>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D72FADF2-B8D5-699F-22A6-67DFBB09E7DC}"/>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3645DF10-F2C7-8618-80AB-4DD6176162BB}"/>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2F9FB4B3-37AB-EC60-2382-CEF9630C64A6}"/>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CB6A975-906C-58A2-E0B7-CC32285867DA}"/>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02AE006-418C-4438-10AC-152C4B61A207}"/>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5A82B6E7-06A6-8652-2990-86E1ACED3BC0}"/>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33B2FC1A-7ECE-246C-683A-738C7F2372CA}"/>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0EFA3660-AD26-65B6-CDF9-C7BD8EDC6A9E}"/>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942DD5CB-730F-21F9-9390-806F216BB0D1}"/>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0E1ABB59-6892-C915-E65D-ED8ACA77E33E}"/>
              </a:ext>
            </a:extLst>
          </p:cNvPr>
          <p:cNvSpPr>
            <a:spLocks noGrp="1"/>
          </p:cNvSpPr>
          <p:nvPr>
            <p:ph type="dt" sz="half" idx="10"/>
          </p:nvPr>
        </p:nvSpPr>
        <p:spPr/>
        <p:txBody>
          <a:bodyPr/>
          <a:lstStyle>
            <a:lvl1pPr>
              <a:defRPr/>
            </a:lvl1pPr>
          </a:lstStyle>
          <a:p>
            <a:pPr>
              <a:defRPr/>
            </a:pPr>
            <a:fld id="{6DDC9932-E54A-2249-848F-15C4B8F5EE28}" type="datetimeFigureOut">
              <a:rPr lang="en-US"/>
              <a:pPr>
                <a:defRPr/>
              </a:pPr>
              <a:t>2/6/23</a:t>
            </a:fld>
            <a:endParaRPr lang="en-US"/>
          </a:p>
        </p:txBody>
      </p:sp>
      <p:sp>
        <p:nvSpPr>
          <p:cNvPr id="16" name="Footer Placeholder 4">
            <a:extLst>
              <a:ext uri="{FF2B5EF4-FFF2-40B4-BE49-F238E27FC236}">
                <a16:creationId xmlns:a16="http://schemas.microsoft.com/office/drawing/2014/main" id="{7E02BF72-6249-BA32-DE6E-B76AA1EBBCCD}"/>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5">
            <a:extLst>
              <a:ext uri="{FF2B5EF4-FFF2-40B4-BE49-F238E27FC236}">
                <a16:creationId xmlns:a16="http://schemas.microsoft.com/office/drawing/2014/main" id="{8D30292D-8BEE-342B-64D7-3C8B5E751840}"/>
              </a:ext>
            </a:extLst>
          </p:cNvPr>
          <p:cNvSpPr>
            <a:spLocks noGrp="1"/>
          </p:cNvSpPr>
          <p:nvPr>
            <p:ph type="sldNum" sz="quarter" idx="12"/>
          </p:nvPr>
        </p:nvSpPr>
        <p:spPr/>
        <p:txBody>
          <a:bodyPr/>
          <a:lstStyle>
            <a:lvl1pPr>
              <a:defRPr/>
            </a:lvl1pPr>
          </a:lstStyle>
          <a:p>
            <a:pPr>
              <a:defRPr/>
            </a:pPr>
            <a:fld id="{7F2998FF-00F9-A84C-8310-B2942F88D4FB}" type="slidenum">
              <a:rPr lang="en-US" altLang="en-US"/>
              <a:pPr>
                <a:defRPr/>
              </a:pPr>
              <a:t>‹#›</a:t>
            </a:fld>
            <a:endParaRPr lang="en-US" altLang="en-US"/>
          </a:p>
        </p:txBody>
      </p:sp>
    </p:spTree>
    <p:extLst>
      <p:ext uri="{BB962C8B-B14F-4D97-AF65-F5344CB8AC3E}">
        <p14:creationId xmlns:p14="http://schemas.microsoft.com/office/powerpoint/2010/main" val="209766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98D5AA-B053-52C0-BE5F-0DCF371B052F}"/>
              </a:ext>
            </a:extLst>
          </p:cNvPr>
          <p:cNvSpPr>
            <a:spLocks noGrp="1"/>
          </p:cNvSpPr>
          <p:nvPr>
            <p:ph type="dt" sz="half" idx="10"/>
          </p:nvPr>
        </p:nvSpPr>
        <p:spPr/>
        <p:txBody>
          <a:bodyPr/>
          <a:lstStyle>
            <a:lvl1pPr>
              <a:defRPr/>
            </a:lvl1pPr>
          </a:lstStyle>
          <a:p>
            <a:pPr>
              <a:defRPr/>
            </a:pPr>
            <a:fld id="{0709405F-DAA0-B342-9C29-B0DBEFDA6829}" type="datetimeFigureOut">
              <a:rPr lang="en-US"/>
              <a:pPr>
                <a:defRPr/>
              </a:pPr>
              <a:t>2/6/23</a:t>
            </a:fld>
            <a:endParaRPr lang="en-US"/>
          </a:p>
        </p:txBody>
      </p:sp>
      <p:sp>
        <p:nvSpPr>
          <p:cNvPr id="5" name="Footer Placeholder 4">
            <a:extLst>
              <a:ext uri="{FF2B5EF4-FFF2-40B4-BE49-F238E27FC236}">
                <a16:creationId xmlns:a16="http://schemas.microsoft.com/office/drawing/2014/main" id="{5AE46ACC-F81D-8373-856F-19B16F9CE66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A09E473-9191-8087-859B-404C5FF8C7FE}"/>
              </a:ext>
            </a:extLst>
          </p:cNvPr>
          <p:cNvSpPr>
            <a:spLocks noGrp="1"/>
          </p:cNvSpPr>
          <p:nvPr>
            <p:ph type="sldNum" sz="quarter" idx="12"/>
          </p:nvPr>
        </p:nvSpPr>
        <p:spPr/>
        <p:txBody>
          <a:bodyPr/>
          <a:lstStyle>
            <a:lvl1pPr>
              <a:defRPr/>
            </a:lvl1pPr>
          </a:lstStyle>
          <a:p>
            <a:pPr>
              <a:defRPr/>
            </a:pPr>
            <a:fld id="{0A34B8D4-D765-6E40-AF5F-A22FCDFDEB35}" type="slidenum">
              <a:rPr lang="en-US" altLang="en-US"/>
              <a:pPr>
                <a:defRPr/>
              </a:pPr>
              <a:t>‹#›</a:t>
            </a:fld>
            <a:endParaRPr lang="en-US" altLang="en-US"/>
          </a:p>
        </p:txBody>
      </p:sp>
    </p:spTree>
    <p:extLst>
      <p:ext uri="{BB962C8B-B14F-4D97-AF65-F5344CB8AC3E}">
        <p14:creationId xmlns:p14="http://schemas.microsoft.com/office/powerpoint/2010/main" val="3435229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17">
            <a:extLst>
              <a:ext uri="{FF2B5EF4-FFF2-40B4-BE49-F238E27FC236}">
                <a16:creationId xmlns:a16="http://schemas.microsoft.com/office/drawing/2014/main" id="{9C7FE769-08AD-D600-0E6E-C39C95BE2B17}"/>
              </a:ext>
            </a:extLst>
          </p:cNvPr>
          <p:cNvSpPr txBox="1">
            <a:spLocks noChangeArrowheads="1"/>
          </p:cNvSpPr>
          <p:nvPr/>
        </p:nvSpPr>
        <p:spPr bwMode="auto">
          <a:xfrm>
            <a:off x="482600" y="790575"/>
            <a:ext cx="457200"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rgbClr val="7FC1DB"/>
                </a:solidFill>
                <a:latin typeface="Arial" panose="020B0604020202020204" pitchFamily="34" charset="0"/>
              </a:rPr>
              <a:t>“</a:t>
            </a:r>
          </a:p>
        </p:txBody>
      </p:sp>
      <p:sp>
        <p:nvSpPr>
          <p:cNvPr id="5" name="TextBox 18">
            <a:extLst>
              <a:ext uri="{FF2B5EF4-FFF2-40B4-BE49-F238E27FC236}">
                <a16:creationId xmlns:a16="http://schemas.microsoft.com/office/drawing/2014/main" id="{E4E5C1BC-955F-0E34-1BB3-31C9213414A3}"/>
              </a:ext>
            </a:extLst>
          </p:cNvPr>
          <p:cNvSpPr txBox="1">
            <a:spLocks noChangeArrowheads="1"/>
          </p:cNvSpPr>
          <p:nvPr/>
        </p:nvSpPr>
        <p:spPr bwMode="auto">
          <a:xfrm>
            <a:off x="6748463" y="2886075"/>
            <a:ext cx="457200"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rgbClr val="7FC1DB"/>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6C5B12FB-7EF2-EF99-88F2-D2E34B38817D}"/>
              </a:ext>
            </a:extLst>
          </p:cNvPr>
          <p:cNvSpPr>
            <a:spLocks noGrp="1"/>
          </p:cNvSpPr>
          <p:nvPr>
            <p:ph type="dt" sz="half" idx="14"/>
          </p:nvPr>
        </p:nvSpPr>
        <p:spPr/>
        <p:txBody>
          <a:bodyPr/>
          <a:lstStyle>
            <a:lvl1pPr>
              <a:defRPr/>
            </a:lvl1pPr>
          </a:lstStyle>
          <a:p>
            <a:pPr>
              <a:defRPr/>
            </a:pPr>
            <a:fld id="{6C81A186-225D-F14E-8ABD-F54AA3B7E0A0}" type="datetimeFigureOut">
              <a:rPr lang="en-US"/>
              <a:pPr>
                <a:defRPr/>
              </a:pPr>
              <a:t>2/6/23</a:t>
            </a:fld>
            <a:endParaRPr lang="en-US"/>
          </a:p>
        </p:txBody>
      </p:sp>
      <p:sp>
        <p:nvSpPr>
          <p:cNvPr id="7" name="Footer Placeholder 4">
            <a:extLst>
              <a:ext uri="{FF2B5EF4-FFF2-40B4-BE49-F238E27FC236}">
                <a16:creationId xmlns:a16="http://schemas.microsoft.com/office/drawing/2014/main" id="{F0437526-376D-1DDD-1628-A200CB30850F}"/>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0E6E5D04-C19F-1BAB-9FDF-D553788E3D47}"/>
              </a:ext>
            </a:extLst>
          </p:cNvPr>
          <p:cNvSpPr>
            <a:spLocks noGrp="1"/>
          </p:cNvSpPr>
          <p:nvPr>
            <p:ph type="sldNum" sz="quarter" idx="16"/>
          </p:nvPr>
        </p:nvSpPr>
        <p:spPr/>
        <p:txBody>
          <a:bodyPr/>
          <a:lstStyle>
            <a:lvl1pPr>
              <a:defRPr/>
            </a:lvl1pPr>
          </a:lstStyle>
          <a:p>
            <a:pPr>
              <a:defRPr/>
            </a:pPr>
            <a:fld id="{60F1F6B1-B20A-F64F-A3FE-8AB721C125C4}" type="slidenum">
              <a:rPr lang="en-US" altLang="en-US"/>
              <a:pPr>
                <a:defRPr/>
              </a:pPr>
              <a:t>‹#›</a:t>
            </a:fld>
            <a:endParaRPr lang="en-US" altLang="en-US"/>
          </a:p>
        </p:txBody>
      </p:sp>
    </p:spTree>
    <p:extLst>
      <p:ext uri="{BB962C8B-B14F-4D97-AF65-F5344CB8AC3E}">
        <p14:creationId xmlns:p14="http://schemas.microsoft.com/office/powerpoint/2010/main" val="265430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02234B6-A56D-BCB9-998E-714E795563B4}"/>
              </a:ext>
            </a:extLst>
          </p:cNvPr>
          <p:cNvSpPr>
            <a:spLocks noGrp="1"/>
          </p:cNvSpPr>
          <p:nvPr>
            <p:ph type="dt" sz="half" idx="10"/>
          </p:nvPr>
        </p:nvSpPr>
        <p:spPr/>
        <p:txBody>
          <a:bodyPr/>
          <a:lstStyle>
            <a:lvl1pPr>
              <a:defRPr/>
            </a:lvl1pPr>
          </a:lstStyle>
          <a:p>
            <a:pPr>
              <a:defRPr/>
            </a:pPr>
            <a:fld id="{BD177F9F-C402-F940-8C92-51193C0B1CA2}" type="datetimeFigureOut">
              <a:rPr lang="en-US"/>
              <a:pPr>
                <a:defRPr/>
              </a:pPr>
              <a:t>2/6/23</a:t>
            </a:fld>
            <a:endParaRPr lang="en-US"/>
          </a:p>
        </p:txBody>
      </p:sp>
      <p:sp>
        <p:nvSpPr>
          <p:cNvPr id="5" name="Footer Placeholder 4">
            <a:extLst>
              <a:ext uri="{FF2B5EF4-FFF2-40B4-BE49-F238E27FC236}">
                <a16:creationId xmlns:a16="http://schemas.microsoft.com/office/drawing/2014/main" id="{D92D6691-314F-0F7A-AFA3-DCA38A32CFA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40FA78-3A67-C81B-F82D-F31BD86D35F8}"/>
              </a:ext>
            </a:extLst>
          </p:cNvPr>
          <p:cNvSpPr>
            <a:spLocks noGrp="1"/>
          </p:cNvSpPr>
          <p:nvPr>
            <p:ph type="sldNum" sz="quarter" idx="12"/>
          </p:nvPr>
        </p:nvSpPr>
        <p:spPr/>
        <p:txBody>
          <a:bodyPr/>
          <a:lstStyle>
            <a:lvl1pPr>
              <a:defRPr/>
            </a:lvl1pPr>
          </a:lstStyle>
          <a:p>
            <a:pPr>
              <a:defRPr/>
            </a:pPr>
            <a:fld id="{9A235F78-C852-FF4C-80E1-51C376C4DCB3}" type="slidenum">
              <a:rPr lang="en-US" altLang="en-US"/>
              <a:pPr>
                <a:defRPr/>
              </a:pPr>
              <a:t>‹#›</a:t>
            </a:fld>
            <a:endParaRPr lang="en-US" altLang="en-US"/>
          </a:p>
        </p:txBody>
      </p:sp>
    </p:spTree>
    <p:extLst>
      <p:ext uri="{BB962C8B-B14F-4D97-AF65-F5344CB8AC3E}">
        <p14:creationId xmlns:p14="http://schemas.microsoft.com/office/powerpoint/2010/main" val="2628738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17">
            <a:extLst>
              <a:ext uri="{FF2B5EF4-FFF2-40B4-BE49-F238E27FC236}">
                <a16:creationId xmlns:a16="http://schemas.microsoft.com/office/drawing/2014/main" id="{5E45D7AC-969E-6BF1-DE2D-C6B001213E6C}"/>
              </a:ext>
            </a:extLst>
          </p:cNvPr>
          <p:cNvSpPr txBox="1">
            <a:spLocks noChangeArrowheads="1"/>
          </p:cNvSpPr>
          <p:nvPr/>
        </p:nvSpPr>
        <p:spPr bwMode="auto">
          <a:xfrm>
            <a:off x="482600" y="790575"/>
            <a:ext cx="457200"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rgbClr val="7FC1DB"/>
                </a:solidFill>
                <a:latin typeface="Arial" panose="020B0604020202020204" pitchFamily="34" charset="0"/>
              </a:rPr>
              <a:t>“</a:t>
            </a:r>
          </a:p>
        </p:txBody>
      </p:sp>
      <p:sp>
        <p:nvSpPr>
          <p:cNvPr id="5" name="TextBox 18">
            <a:extLst>
              <a:ext uri="{FF2B5EF4-FFF2-40B4-BE49-F238E27FC236}">
                <a16:creationId xmlns:a16="http://schemas.microsoft.com/office/drawing/2014/main" id="{35FBAD8D-9864-DEFA-0344-CD996D4845D2}"/>
              </a:ext>
            </a:extLst>
          </p:cNvPr>
          <p:cNvSpPr txBox="1">
            <a:spLocks noChangeArrowheads="1"/>
          </p:cNvSpPr>
          <p:nvPr/>
        </p:nvSpPr>
        <p:spPr bwMode="auto">
          <a:xfrm>
            <a:off x="6748463" y="2886075"/>
            <a:ext cx="457200"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rgbClr val="7FC1DB"/>
                </a:solidFill>
                <a:latin typeface="Arial" panose="020B0604020202020204" pitchFamily="34" charset="0"/>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C9BF9240-6632-8E25-56DE-BF3EBB09FB22}"/>
              </a:ext>
            </a:extLst>
          </p:cNvPr>
          <p:cNvSpPr>
            <a:spLocks noGrp="1"/>
          </p:cNvSpPr>
          <p:nvPr>
            <p:ph type="dt" sz="half" idx="14"/>
          </p:nvPr>
        </p:nvSpPr>
        <p:spPr/>
        <p:txBody>
          <a:bodyPr/>
          <a:lstStyle>
            <a:lvl1pPr>
              <a:defRPr/>
            </a:lvl1pPr>
          </a:lstStyle>
          <a:p>
            <a:pPr>
              <a:defRPr/>
            </a:pPr>
            <a:fld id="{7922FBCA-DA03-F644-8882-E45FE4752603}" type="datetimeFigureOut">
              <a:rPr lang="en-US"/>
              <a:pPr>
                <a:defRPr/>
              </a:pPr>
              <a:t>2/6/23</a:t>
            </a:fld>
            <a:endParaRPr lang="en-US"/>
          </a:p>
        </p:txBody>
      </p:sp>
      <p:sp>
        <p:nvSpPr>
          <p:cNvPr id="7" name="Footer Placeholder 4">
            <a:extLst>
              <a:ext uri="{FF2B5EF4-FFF2-40B4-BE49-F238E27FC236}">
                <a16:creationId xmlns:a16="http://schemas.microsoft.com/office/drawing/2014/main" id="{09F7C3F9-167C-AEFA-D50B-197B092D731D}"/>
              </a:ext>
            </a:extLst>
          </p:cNvPr>
          <p:cNvSpPr>
            <a:spLocks noGrp="1"/>
          </p:cNvSpPr>
          <p:nvPr>
            <p:ph type="ftr" sz="quarter" idx="15"/>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6715C6E7-D2F6-D412-2BC7-16ABF41B8B6A}"/>
              </a:ext>
            </a:extLst>
          </p:cNvPr>
          <p:cNvSpPr>
            <a:spLocks noGrp="1"/>
          </p:cNvSpPr>
          <p:nvPr>
            <p:ph type="sldNum" sz="quarter" idx="16"/>
          </p:nvPr>
        </p:nvSpPr>
        <p:spPr/>
        <p:txBody>
          <a:bodyPr/>
          <a:lstStyle>
            <a:lvl1pPr>
              <a:defRPr/>
            </a:lvl1pPr>
          </a:lstStyle>
          <a:p>
            <a:pPr>
              <a:defRPr/>
            </a:pPr>
            <a:fld id="{B046AD55-979A-EB40-999D-F245A1653A3C}" type="slidenum">
              <a:rPr lang="en-US" altLang="en-US"/>
              <a:pPr>
                <a:defRPr/>
              </a:pPr>
              <a:t>‹#›</a:t>
            </a:fld>
            <a:endParaRPr lang="en-US" altLang="en-US"/>
          </a:p>
        </p:txBody>
      </p:sp>
    </p:spTree>
    <p:extLst>
      <p:ext uri="{BB962C8B-B14F-4D97-AF65-F5344CB8AC3E}">
        <p14:creationId xmlns:p14="http://schemas.microsoft.com/office/powerpoint/2010/main" val="902541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7E4DC6-D07F-2B0A-4BA4-5425651A1DE0}"/>
              </a:ext>
            </a:extLst>
          </p:cNvPr>
          <p:cNvSpPr>
            <a:spLocks noGrp="1"/>
          </p:cNvSpPr>
          <p:nvPr>
            <p:ph type="dt" sz="half" idx="14"/>
          </p:nvPr>
        </p:nvSpPr>
        <p:spPr/>
        <p:txBody>
          <a:bodyPr/>
          <a:lstStyle>
            <a:lvl1pPr>
              <a:defRPr/>
            </a:lvl1pPr>
          </a:lstStyle>
          <a:p>
            <a:pPr>
              <a:defRPr/>
            </a:pPr>
            <a:fld id="{F7378FF2-6B71-6140-8EE2-9C34F2BF4D85}" type="datetimeFigureOut">
              <a:rPr lang="en-US"/>
              <a:pPr>
                <a:defRPr/>
              </a:pPr>
              <a:t>2/6/23</a:t>
            </a:fld>
            <a:endParaRPr lang="en-US"/>
          </a:p>
        </p:txBody>
      </p:sp>
      <p:sp>
        <p:nvSpPr>
          <p:cNvPr id="5" name="Footer Placeholder 4">
            <a:extLst>
              <a:ext uri="{FF2B5EF4-FFF2-40B4-BE49-F238E27FC236}">
                <a16:creationId xmlns:a16="http://schemas.microsoft.com/office/drawing/2014/main" id="{990186A6-BCB0-F5BE-6228-37344D98A4C3}"/>
              </a:ext>
            </a:extLst>
          </p:cNvPr>
          <p:cNvSpPr>
            <a:spLocks noGrp="1"/>
          </p:cNvSpPr>
          <p:nvPr>
            <p:ph type="ftr" sz="quarter" idx="15"/>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6F29FEE-8718-17FE-A9DF-65E1D77DD557}"/>
              </a:ext>
            </a:extLst>
          </p:cNvPr>
          <p:cNvSpPr>
            <a:spLocks noGrp="1"/>
          </p:cNvSpPr>
          <p:nvPr>
            <p:ph type="sldNum" sz="quarter" idx="16"/>
          </p:nvPr>
        </p:nvSpPr>
        <p:spPr/>
        <p:txBody>
          <a:bodyPr/>
          <a:lstStyle>
            <a:lvl1pPr>
              <a:defRPr/>
            </a:lvl1pPr>
          </a:lstStyle>
          <a:p>
            <a:pPr>
              <a:defRPr/>
            </a:pPr>
            <a:fld id="{BCF1153C-C281-0F43-8B4C-E3202E5DFA15}" type="slidenum">
              <a:rPr lang="en-US" altLang="en-US"/>
              <a:pPr>
                <a:defRPr/>
              </a:pPr>
              <a:t>‹#›</a:t>
            </a:fld>
            <a:endParaRPr lang="en-US" altLang="en-US"/>
          </a:p>
        </p:txBody>
      </p:sp>
    </p:spTree>
    <p:extLst>
      <p:ext uri="{BB962C8B-B14F-4D97-AF65-F5344CB8AC3E}">
        <p14:creationId xmlns:p14="http://schemas.microsoft.com/office/powerpoint/2010/main" val="22900627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6DC5139-3A8E-0833-D334-94C87F203D97}"/>
              </a:ext>
            </a:extLst>
          </p:cNvPr>
          <p:cNvSpPr>
            <a:spLocks noGrp="1"/>
          </p:cNvSpPr>
          <p:nvPr>
            <p:ph type="dt" sz="half" idx="10"/>
          </p:nvPr>
        </p:nvSpPr>
        <p:spPr/>
        <p:txBody>
          <a:bodyPr/>
          <a:lstStyle>
            <a:lvl1pPr>
              <a:defRPr/>
            </a:lvl1pPr>
          </a:lstStyle>
          <a:p>
            <a:pPr>
              <a:defRPr/>
            </a:pPr>
            <a:fld id="{38CF275D-8C2B-9E4F-B2C3-5FFD9EBA0AB2}" type="datetimeFigureOut">
              <a:rPr lang="en-US"/>
              <a:pPr>
                <a:defRPr/>
              </a:pPr>
              <a:t>2/6/23</a:t>
            </a:fld>
            <a:endParaRPr lang="en-US"/>
          </a:p>
        </p:txBody>
      </p:sp>
      <p:sp>
        <p:nvSpPr>
          <p:cNvPr id="5" name="Footer Placeholder 4">
            <a:extLst>
              <a:ext uri="{FF2B5EF4-FFF2-40B4-BE49-F238E27FC236}">
                <a16:creationId xmlns:a16="http://schemas.microsoft.com/office/drawing/2014/main" id="{A6E4E388-CB30-EBC1-0554-FEDCDD099CB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6BB8EF6-0A83-59FF-B90D-4F91EB548ACC}"/>
              </a:ext>
            </a:extLst>
          </p:cNvPr>
          <p:cNvSpPr>
            <a:spLocks noGrp="1"/>
          </p:cNvSpPr>
          <p:nvPr>
            <p:ph type="sldNum" sz="quarter" idx="12"/>
          </p:nvPr>
        </p:nvSpPr>
        <p:spPr/>
        <p:txBody>
          <a:bodyPr/>
          <a:lstStyle>
            <a:lvl1pPr>
              <a:defRPr/>
            </a:lvl1pPr>
          </a:lstStyle>
          <a:p>
            <a:pPr>
              <a:defRPr/>
            </a:pPr>
            <a:fld id="{41E8C22D-CB69-874C-B0F9-75854641F2BA}" type="slidenum">
              <a:rPr lang="en-US" altLang="en-US"/>
              <a:pPr>
                <a:defRPr/>
              </a:pPr>
              <a:t>‹#›</a:t>
            </a:fld>
            <a:endParaRPr lang="en-US" altLang="en-US"/>
          </a:p>
        </p:txBody>
      </p:sp>
    </p:spTree>
    <p:extLst>
      <p:ext uri="{BB962C8B-B14F-4D97-AF65-F5344CB8AC3E}">
        <p14:creationId xmlns:p14="http://schemas.microsoft.com/office/powerpoint/2010/main" val="3537689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30C34C5-6898-31C9-2A31-3019832A0115}"/>
              </a:ext>
            </a:extLst>
          </p:cNvPr>
          <p:cNvSpPr>
            <a:spLocks noGrp="1"/>
          </p:cNvSpPr>
          <p:nvPr>
            <p:ph type="dt" sz="half" idx="10"/>
          </p:nvPr>
        </p:nvSpPr>
        <p:spPr/>
        <p:txBody>
          <a:bodyPr/>
          <a:lstStyle>
            <a:lvl1pPr>
              <a:defRPr/>
            </a:lvl1pPr>
          </a:lstStyle>
          <a:p>
            <a:pPr>
              <a:defRPr/>
            </a:pPr>
            <a:fld id="{5E8675E1-64D3-4D40-8A4F-18B6AC18C6F7}" type="datetimeFigureOut">
              <a:rPr lang="en-US"/>
              <a:pPr>
                <a:defRPr/>
              </a:pPr>
              <a:t>2/6/23</a:t>
            </a:fld>
            <a:endParaRPr lang="en-US"/>
          </a:p>
        </p:txBody>
      </p:sp>
      <p:sp>
        <p:nvSpPr>
          <p:cNvPr id="5" name="Footer Placeholder 4">
            <a:extLst>
              <a:ext uri="{FF2B5EF4-FFF2-40B4-BE49-F238E27FC236}">
                <a16:creationId xmlns:a16="http://schemas.microsoft.com/office/drawing/2014/main" id="{D7954DAB-4545-F914-723F-65E3F8083FD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CB6AECD-E6A9-6571-0F0B-018522208448}"/>
              </a:ext>
            </a:extLst>
          </p:cNvPr>
          <p:cNvSpPr>
            <a:spLocks noGrp="1"/>
          </p:cNvSpPr>
          <p:nvPr>
            <p:ph type="sldNum" sz="quarter" idx="12"/>
          </p:nvPr>
        </p:nvSpPr>
        <p:spPr/>
        <p:txBody>
          <a:bodyPr/>
          <a:lstStyle>
            <a:lvl1pPr>
              <a:defRPr/>
            </a:lvl1pPr>
          </a:lstStyle>
          <a:p>
            <a:pPr>
              <a:defRPr/>
            </a:pPr>
            <a:fld id="{5221EB0B-E537-404E-AE99-124C620B8CFD}" type="slidenum">
              <a:rPr lang="en-US" altLang="en-US"/>
              <a:pPr>
                <a:defRPr/>
              </a:pPr>
              <a:t>‹#›</a:t>
            </a:fld>
            <a:endParaRPr lang="en-US" altLang="en-US"/>
          </a:p>
        </p:txBody>
      </p:sp>
    </p:spTree>
    <p:extLst>
      <p:ext uri="{BB962C8B-B14F-4D97-AF65-F5344CB8AC3E}">
        <p14:creationId xmlns:p14="http://schemas.microsoft.com/office/powerpoint/2010/main" val="15023697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1370013" y="1827213"/>
            <a:ext cx="7313612" cy="4114800"/>
          </a:xfrm>
        </p:spPr>
        <p:txBody>
          <a:bodyPr rtlCol="0">
            <a:normAutofit/>
          </a:bodyPr>
          <a:lstStyle/>
          <a:p>
            <a:pPr lvl="0"/>
            <a:endParaRPr lang="en-GB" noProof="0"/>
          </a:p>
        </p:txBody>
      </p:sp>
      <p:sp>
        <p:nvSpPr>
          <p:cNvPr id="4" name="Date Placeholder 3">
            <a:extLst>
              <a:ext uri="{FF2B5EF4-FFF2-40B4-BE49-F238E27FC236}">
                <a16:creationId xmlns:a16="http://schemas.microsoft.com/office/drawing/2014/main" id="{A1900464-8AFC-5AA7-B1BF-D4BAA82C017B}"/>
              </a:ext>
            </a:extLst>
          </p:cNvPr>
          <p:cNvSpPr>
            <a:spLocks noGrp="1"/>
          </p:cNvSpPr>
          <p:nvPr>
            <p:ph type="dt" sz="half" idx="10"/>
          </p:nvPr>
        </p:nvSpPr>
        <p:spPr/>
        <p:txBody>
          <a:bodyPr/>
          <a:lstStyle>
            <a:lvl1pPr>
              <a:defRPr/>
            </a:lvl1pPr>
          </a:lstStyle>
          <a:p>
            <a:pPr>
              <a:defRPr/>
            </a:pPr>
            <a:fld id="{56EDF57A-E9C7-6648-9790-087452EFAD63}" type="datetimeFigureOut">
              <a:rPr lang="en-US"/>
              <a:pPr>
                <a:defRPr/>
              </a:pPr>
              <a:t>2/6/23</a:t>
            </a:fld>
            <a:endParaRPr lang="en-US"/>
          </a:p>
        </p:txBody>
      </p:sp>
      <p:sp>
        <p:nvSpPr>
          <p:cNvPr id="5" name="Footer Placeholder 4">
            <a:extLst>
              <a:ext uri="{FF2B5EF4-FFF2-40B4-BE49-F238E27FC236}">
                <a16:creationId xmlns:a16="http://schemas.microsoft.com/office/drawing/2014/main" id="{A300B466-73F3-9771-5628-46181D384BA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E3537D3-2B76-7AD4-7524-62FD8DF47DB9}"/>
              </a:ext>
            </a:extLst>
          </p:cNvPr>
          <p:cNvSpPr>
            <a:spLocks noGrp="1"/>
          </p:cNvSpPr>
          <p:nvPr>
            <p:ph type="sldNum" sz="quarter" idx="12"/>
          </p:nvPr>
        </p:nvSpPr>
        <p:spPr/>
        <p:txBody>
          <a:bodyPr/>
          <a:lstStyle>
            <a:lvl1pPr>
              <a:defRPr/>
            </a:lvl1pPr>
          </a:lstStyle>
          <a:p>
            <a:pPr>
              <a:defRPr/>
            </a:pPr>
            <a:fld id="{F8639344-56E9-EC4C-B258-9EDC469C5B9D}" type="slidenum">
              <a:rPr lang="en-US" altLang="en-US"/>
              <a:pPr>
                <a:defRPr/>
              </a:pPr>
              <a:t>‹#›</a:t>
            </a:fld>
            <a:endParaRPr lang="en-US" altLang="en-US"/>
          </a:p>
        </p:txBody>
      </p:sp>
    </p:spTree>
    <p:extLst>
      <p:ext uri="{BB962C8B-B14F-4D97-AF65-F5344CB8AC3E}">
        <p14:creationId xmlns:p14="http://schemas.microsoft.com/office/powerpoint/2010/main" val="3770262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defRPr sz="2400"/>
            </a:lvl1pPr>
            <a:lvl2pPr>
              <a:defRPr sz="1800"/>
            </a:lvl2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E85F223-8C63-FF29-29C8-78B7DC48B0EB}"/>
              </a:ext>
            </a:extLst>
          </p:cNvPr>
          <p:cNvSpPr>
            <a:spLocks noGrp="1"/>
          </p:cNvSpPr>
          <p:nvPr>
            <p:ph type="dt" sz="half" idx="10"/>
          </p:nvPr>
        </p:nvSpPr>
        <p:spPr/>
        <p:txBody>
          <a:bodyPr/>
          <a:lstStyle>
            <a:lvl1pPr>
              <a:defRPr/>
            </a:lvl1pPr>
          </a:lstStyle>
          <a:p>
            <a:pPr>
              <a:defRPr/>
            </a:pPr>
            <a:fld id="{C1F7E650-7A82-6F40-AFCA-FDC92A7BC59C}" type="datetimeFigureOut">
              <a:rPr lang="en-US"/>
              <a:pPr>
                <a:defRPr/>
              </a:pPr>
              <a:t>2/6/23</a:t>
            </a:fld>
            <a:endParaRPr lang="en-US"/>
          </a:p>
        </p:txBody>
      </p:sp>
      <p:sp>
        <p:nvSpPr>
          <p:cNvPr id="5" name="Footer Placeholder 4">
            <a:extLst>
              <a:ext uri="{FF2B5EF4-FFF2-40B4-BE49-F238E27FC236}">
                <a16:creationId xmlns:a16="http://schemas.microsoft.com/office/drawing/2014/main" id="{DDB50166-2870-0270-49F0-FAAAB240D3D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03C4A9E-8E24-7029-5E74-3F902BAA350C}"/>
              </a:ext>
            </a:extLst>
          </p:cNvPr>
          <p:cNvSpPr>
            <a:spLocks noGrp="1"/>
          </p:cNvSpPr>
          <p:nvPr>
            <p:ph type="sldNum" sz="quarter" idx="12"/>
          </p:nvPr>
        </p:nvSpPr>
        <p:spPr/>
        <p:txBody>
          <a:bodyPr/>
          <a:lstStyle>
            <a:lvl1pPr>
              <a:defRPr/>
            </a:lvl1pPr>
          </a:lstStyle>
          <a:p>
            <a:pPr>
              <a:defRPr/>
            </a:pPr>
            <a:fld id="{3C45DA0A-C380-0045-9F0A-B014148FE981}" type="slidenum">
              <a:rPr lang="en-US" altLang="en-US"/>
              <a:pPr>
                <a:defRPr/>
              </a:pPr>
              <a:t>‹#›</a:t>
            </a:fld>
            <a:endParaRPr lang="en-US" altLang="en-US"/>
          </a:p>
        </p:txBody>
      </p:sp>
    </p:spTree>
    <p:extLst>
      <p:ext uri="{BB962C8B-B14F-4D97-AF65-F5344CB8AC3E}">
        <p14:creationId xmlns:p14="http://schemas.microsoft.com/office/powerpoint/2010/main" val="2264746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68A0E6-9908-6822-83F5-A38B96DF9D51}"/>
              </a:ext>
            </a:extLst>
          </p:cNvPr>
          <p:cNvSpPr>
            <a:spLocks noGrp="1"/>
          </p:cNvSpPr>
          <p:nvPr>
            <p:ph type="dt" sz="half" idx="10"/>
          </p:nvPr>
        </p:nvSpPr>
        <p:spPr/>
        <p:txBody>
          <a:bodyPr/>
          <a:lstStyle>
            <a:lvl1pPr>
              <a:defRPr/>
            </a:lvl1pPr>
          </a:lstStyle>
          <a:p>
            <a:pPr>
              <a:defRPr/>
            </a:pPr>
            <a:fld id="{0046D7F3-6587-464A-9992-D7339F8B4602}" type="datetimeFigureOut">
              <a:rPr lang="en-US"/>
              <a:pPr>
                <a:defRPr/>
              </a:pPr>
              <a:t>2/6/23</a:t>
            </a:fld>
            <a:endParaRPr lang="en-US"/>
          </a:p>
        </p:txBody>
      </p:sp>
      <p:sp>
        <p:nvSpPr>
          <p:cNvPr id="5" name="Footer Placeholder 4">
            <a:extLst>
              <a:ext uri="{FF2B5EF4-FFF2-40B4-BE49-F238E27FC236}">
                <a16:creationId xmlns:a16="http://schemas.microsoft.com/office/drawing/2014/main" id="{B70AAC97-4B74-6262-5E5B-A113214DBC2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4093957-74C6-390A-0C40-DE659D2996A4}"/>
              </a:ext>
            </a:extLst>
          </p:cNvPr>
          <p:cNvSpPr>
            <a:spLocks noGrp="1"/>
          </p:cNvSpPr>
          <p:nvPr>
            <p:ph type="sldNum" sz="quarter" idx="12"/>
          </p:nvPr>
        </p:nvSpPr>
        <p:spPr/>
        <p:txBody>
          <a:bodyPr/>
          <a:lstStyle>
            <a:lvl1pPr>
              <a:defRPr/>
            </a:lvl1pPr>
          </a:lstStyle>
          <a:p>
            <a:pPr>
              <a:defRPr/>
            </a:pPr>
            <a:fld id="{B010DDC4-BC37-D44A-8A34-806D782C1E54}" type="slidenum">
              <a:rPr lang="en-US" altLang="en-US"/>
              <a:pPr>
                <a:defRPr/>
              </a:pPr>
              <a:t>‹#›</a:t>
            </a:fld>
            <a:endParaRPr lang="en-US" altLang="en-US"/>
          </a:p>
        </p:txBody>
      </p:sp>
    </p:spTree>
    <p:extLst>
      <p:ext uri="{BB962C8B-B14F-4D97-AF65-F5344CB8AC3E}">
        <p14:creationId xmlns:p14="http://schemas.microsoft.com/office/powerpoint/2010/main" val="1331318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8B74B1D-45C0-A933-E55B-0BFA3033559E}"/>
              </a:ext>
            </a:extLst>
          </p:cNvPr>
          <p:cNvSpPr>
            <a:spLocks noGrp="1"/>
          </p:cNvSpPr>
          <p:nvPr>
            <p:ph type="dt" sz="half" idx="10"/>
          </p:nvPr>
        </p:nvSpPr>
        <p:spPr/>
        <p:txBody>
          <a:bodyPr/>
          <a:lstStyle>
            <a:lvl1pPr>
              <a:defRPr/>
            </a:lvl1pPr>
          </a:lstStyle>
          <a:p>
            <a:pPr>
              <a:defRPr/>
            </a:pPr>
            <a:fld id="{882ED173-777E-994E-B85A-349F89BB8937}" type="datetimeFigureOut">
              <a:rPr lang="en-US"/>
              <a:pPr>
                <a:defRPr/>
              </a:pPr>
              <a:t>2/6/23</a:t>
            </a:fld>
            <a:endParaRPr lang="en-US"/>
          </a:p>
        </p:txBody>
      </p:sp>
      <p:sp>
        <p:nvSpPr>
          <p:cNvPr id="6" name="Footer Placeholder 4">
            <a:extLst>
              <a:ext uri="{FF2B5EF4-FFF2-40B4-BE49-F238E27FC236}">
                <a16:creationId xmlns:a16="http://schemas.microsoft.com/office/drawing/2014/main" id="{230023C3-5482-6393-4775-0FAA4DC17B6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9D31272-CC4C-3C2D-1464-F5D4A8BEF0F8}"/>
              </a:ext>
            </a:extLst>
          </p:cNvPr>
          <p:cNvSpPr>
            <a:spLocks noGrp="1"/>
          </p:cNvSpPr>
          <p:nvPr>
            <p:ph type="sldNum" sz="quarter" idx="12"/>
          </p:nvPr>
        </p:nvSpPr>
        <p:spPr/>
        <p:txBody>
          <a:bodyPr/>
          <a:lstStyle>
            <a:lvl1pPr>
              <a:defRPr/>
            </a:lvl1pPr>
          </a:lstStyle>
          <a:p>
            <a:pPr>
              <a:defRPr/>
            </a:pPr>
            <a:fld id="{A2C3FF88-FDDC-034B-A331-F7693A6013D1}" type="slidenum">
              <a:rPr lang="en-US" altLang="en-US"/>
              <a:pPr>
                <a:defRPr/>
              </a:pPr>
              <a:t>‹#›</a:t>
            </a:fld>
            <a:endParaRPr lang="en-US" altLang="en-US"/>
          </a:p>
        </p:txBody>
      </p:sp>
    </p:spTree>
    <p:extLst>
      <p:ext uri="{BB962C8B-B14F-4D97-AF65-F5344CB8AC3E}">
        <p14:creationId xmlns:p14="http://schemas.microsoft.com/office/powerpoint/2010/main" val="1701584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904D43CF-8791-98BF-AE6F-958FAD5D3BA8}"/>
              </a:ext>
            </a:extLst>
          </p:cNvPr>
          <p:cNvSpPr>
            <a:spLocks noGrp="1"/>
          </p:cNvSpPr>
          <p:nvPr>
            <p:ph type="dt" sz="half" idx="10"/>
          </p:nvPr>
        </p:nvSpPr>
        <p:spPr/>
        <p:txBody>
          <a:bodyPr/>
          <a:lstStyle>
            <a:lvl1pPr>
              <a:defRPr/>
            </a:lvl1pPr>
          </a:lstStyle>
          <a:p>
            <a:pPr>
              <a:defRPr/>
            </a:pPr>
            <a:fld id="{91773A46-79BA-1B48-8C4C-CA0EB04D0D8D}" type="datetimeFigureOut">
              <a:rPr lang="en-US"/>
              <a:pPr>
                <a:defRPr/>
              </a:pPr>
              <a:t>2/6/23</a:t>
            </a:fld>
            <a:endParaRPr lang="en-US"/>
          </a:p>
        </p:txBody>
      </p:sp>
      <p:sp>
        <p:nvSpPr>
          <p:cNvPr id="8" name="Footer Placeholder 4">
            <a:extLst>
              <a:ext uri="{FF2B5EF4-FFF2-40B4-BE49-F238E27FC236}">
                <a16:creationId xmlns:a16="http://schemas.microsoft.com/office/drawing/2014/main" id="{BEA836FB-4FC1-5CEC-45DF-7F5E68F61D5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60AFA5B-481B-B2AD-6D57-5ED614CBAD69}"/>
              </a:ext>
            </a:extLst>
          </p:cNvPr>
          <p:cNvSpPr>
            <a:spLocks noGrp="1"/>
          </p:cNvSpPr>
          <p:nvPr>
            <p:ph type="sldNum" sz="quarter" idx="12"/>
          </p:nvPr>
        </p:nvSpPr>
        <p:spPr/>
        <p:txBody>
          <a:bodyPr/>
          <a:lstStyle>
            <a:lvl1pPr>
              <a:defRPr/>
            </a:lvl1pPr>
          </a:lstStyle>
          <a:p>
            <a:pPr>
              <a:defRPr/>
            </a:pPr>
            <a:fld id="{F6899792-A8F2-C740-B9FB-C61BDCD66AD9}" type="slidenum">
              <a:rPr lang="en-US" altLang="en-US"/>
              <a:pPr>
                <a:defRPr/>
              </a:pPr>
              <a:t>‹#›</a:t>
            </a:fld>
            <a:endParaRPr lang="en-US" altLang="en-US"/>
          </a:p>
        </p:txBody>
      </p:sp>
    </p:spTree>
    <p:extLst>
      <p:ext uri="{BB962C8B-B14F-4D97-AF65-F5344CB8AC3E}">
        <p14:creationId xmlns:p14="http://schemas.microsoft.com/office/powerpoint/2010/main" val="2240590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171CF544-15AE-A021-0C95-2B692212BCEF}"/>
              </a:ext>
            </a:extLst>
          </p:cNvPr>
          <p:cNvSpPr>
            <a:spLocks noGrp="1"/>
          </p:cNvSpPr>
          <p:nvPr>
            <p:ph type="dt" sz="half" idx="10"/>
          </p:nvPr>
        </p:nvSpPr>
        <p:spPr/>
        <p:txBody>
          <a:bodyPr/>
          <a:lstStyle>
            <a:lvl1pPr>
              <a:defRPr/>
            </a:lvl1pPr>
          </a:lstStyle>
          <a:p>
            <a:pPr>
              <a:defRPr/>
            </a:pPr>
            <a:fld id="{9FD94348-58ED-7043-93E2-6BEC46EFDCDF}" type="datetimeFigureOut">
              <a:rPr lang="en-US"/>
              <a:pPr>
                <a:defRPr/>
              </a:pPr>
              <a:t>2/6/23</a:t>
            </a:fld>
            <a:endParaRPr lang="en-US"/>
          </a:p>
        </p:txBody>
      </p:sp>
      <p:sp>
        <p:nvSpPr>
          <p:cNvPr id="4" name="Footer Placeholder 4">
            <a:extLst>
              <a:ext uri="{FF2B5EF4-FFF2-40B4-BE49-F238E27FC236}">
                <a16:creationId xmlns:a16="http://schemas.microsoft.com/office/drawing/2014/main" id="{9F82ED1A-4052-CFAB-E97A-2D444A6C89B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EBFDDA94-870E-FFF0-939A-C601116A1346}"/>
              </a:ext>
            </a:extLst>
          </p:cNvPr>
          <p:cNvSpPr>
            <a:spLocks noGrp="1"/>
          </p:cNvSpPr>
          <p:nvPr>
            <p:ph type="sldNum" sz="quarter" idx="12"/>
          </p:nvPr>
        </p:nvSpPr>
        <p:spPr/>
        <p:txBody>
          <a:bodyPr/>
          <a:lstStyle>
            <a:lvl1pPr>
              <a:defRPr/>
            </a:lvl1pPr>
          </a:lstStyle>
          <a:p>
            <a:pPr>
              <a:defRPr/>
            </a:pPr>
            <a:fld id="{818C6BEB-2BC7-9F48-BE65-9861080C8042}" type="slidenum">
              <a:rPr lang="en-US" altLang="en-US"/>
              <a:pPr>
                <a:defRPr/>
              </a:pPr>
              <a:t>‹#›</a:t>
            </a:fld>
            <a:endParaRPr lang="en-US" altLang="en-US"/>
          </a:p>
        </p:txBody>
      </p:sp>
    </p:spTree>
    <p:extLst>
      <p:ext uri="{BB962C8B-B14F-4D97-AF65-F5344CB8AC3E}">
        <p14:creationId xmlns:p14="http://schemas.microsoft.com/office/powerpoint/2010/main" val="521756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9BD8E09-9280-2824-AD91-9C9F07335094}"/>
              </a:ext>
            </a:extLst>
          </p:cNvPr>
          <p:cNvSpPr>
            <a:spLocks noGrp="1"/>
          </p:cNvSpPr>
          <p:nvPr>
            <p:ph type="dt" sz="half" idx="10"/>
          </p:nvPr>
        </p:nvSpPr>
        <p:spPr/>
        <p:txBody>
          <a:bodyPr/>
          <a:lstStyle>
            <a:lvl1pPr>
              <a:defRPr/>
            </a:lvl1pPr>
          </a:lstStyle>
          <a:p>
            <a:pPr>
              <a:defRPr/>
            </a:pPr>
            <a:fld id="{9AB6345C-2E44-7B4B-939C-17E885900C67}" type="datetimeFigureOut">
              <a:rPr lang="en-US"/>
              <a:pPr>
                <a:defRPr/>
              </a:pPr>
              <a:t>2/6/23</a:t>
            </a:fld>
            <a:endParaRPr lang="en-US"/>
          </a:p>
        </p:txBody>
      </p:sp>
      <p:sp>
        <p:nvSpPr>
          <p:cNvPr id="3" name="Footer Placeholder 4">
            <a:extLst>
              <a:ext uri="{FF2B5EF4-FFF2-40B4-BE49-F238E27FC236}">
                <a16:creationId xmlns:a16="http://schemas.microsoft.com/office/drawing/2014/main" id="{58469EB3-E86B-B735-8868-8FEE5C390A4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9E4ACF6-89FC-99D1-5DE8-55D6CD255C46}"/>
              </a:ext>
            </a:extLst>
          </p:cNvPr>
          <p:cNvSpPr>
            <a:spLocks noGrp="1"/>
          </p:cNvSpPr>
          <p:nvPr>
            <p:ph type="sldNum" sz="quarter" idx="12"/>
          </p:nvPr>
        </p:nvSpPr>
        <p:spPr/>
        <p:txBody>
          <a:bodyPr/>
          <a:lstStyle>
            <a:lvl1pPr>
              <a:defRPr/>
            </a:lvl1pPr>
          </a:lstStyle>
          <a:p>
            <a:pPr>
              <a:defRPr/>
            </a:pPr>
            <a:fld id="{FFD02AE7-80BE-354A-9358-C536A4AE216C}" type="slidenum">
              <a:rPr lang="en-US" altLang="en-US"/>
              <a:pPr>
                <a:defRPr/>
              </a:pPr>
              <a:t>‹#›</a:t>
            </a:fld>
            <a:endParaRPr lang="en-US" altLang="en-US"/>
          </a:p>
        </p:txBody>
      </p:sp>
    </p:spTree>
    <p:extLst>
      <p:ext uri="{BB962C8B-B14F-4D97-AF65-F5344CB8AC3E}">
        <p14:creationId xmlns:p14="http://schemas.microsoft.com/office/powerpoint/2010/main" val="2463552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5DCF4885-121C-E1CD-8278-A3306700493D}"/>
              </a:ext>
            </a:extLst>
          </p:cNvPr>
          <p:cNvSpPr>
            <a:spLocks noGrp="1"/>
          </p:cNvSpPr>
          <p:nvPr>
            <p:ph type="dt" sz="half" idx="10"/>
          </p:nvPr>
        </p:nvSpPr>
        <p:spPr/>
        <p:txBody>
          <a:bodyPr/>
          <a:lstStyle>
            <a:lvl1pPr>
              <a:defRPr/>
            </a:lvl1pPr>
          </a:lstStyle>
          <a:p>
            <a:pPr>
              <a:defRPr/>
            </a:pPr>
            <a:fld id="{A4035ED3-D15D-5F44-89AB-8C21470B86DA}" type="datetimeFigureOut">
              <a:rPr lang="en-US"/>
              <a:pPr>
                <a:defRPr/>
              </a:pPr>
              <a:t>2/6/23</a:t>
            </a:fld>
            <a:endParaRPr lang="en-US"/>
          </a:p>
        </p:txBody>
      </p:sp>
      <p:sp>
        <p:nvSpPr>
          <p:cNvPr id="6" name="Footer Placeholder 4">
            <a:extLst>
              <a:ext uri="{FF2B5EF4-FFF2-40B4-BE49-F238E27FC236}">
                <a16:creationId xmlns:a16="http://schemas.microsoft.com/office/drawing/2014/main" id="{C7BE47C2-CB08-3448-1772-8DDBB5D5FDB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AE759CC-A8C3-3F33-F05C-01CC8DCE899B}"/>
              </a:ext>
            </a:extLst>
          </p:cNvPr>
          <p:cNvSpPr>
            <a:spLocks noGrp="1"/>
          </p:cNvSpPr>
          <p:nvPr>
            <p:ph type="sldNum" sz="quarter" idx="12"/>
          </p:nvPr>
        </p:nvSpPr>
        <p:spPr/>
        <p:txBody>
          <a:bodyPr/>
          <a:lstStyle>
            <a:lvl1pPr>
              <a:defRPr/>
            </a:lvl1pPr>
          </a:lstStyle>
          <a:p>
            <a:pPr>
              <a:defRPr/>
            </a:pPr>
            <a:fld id="{B9EEB17A-EEB0-F84A-97A9-CE2E73C9C9E3}" type="slidenum">
              <a:rPr lang="en-US" altLang="en-US"/>
              <a:pPr>
                <a:defRPr/>
              </a:pPr>
              <a:t>‹#›</a:t>
            </a:fld>
            <a:endParaRPr lang="en-US" altLang="en-US"/>
          </a:p>
        </p:txBody>
      </p:sp>
    </p:spTree>
    <p:extLst>
      <p:ext uri="{BB962C8B-B14F-4D97-AF65-F5344CB8AC3E}">
        <p14:creationId xmlns:p14="http://schemas.microsoft.com/office/powerpoint/2010/main" val="1182231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2F3A1B5-406A-F821-362E-EE7318E45C16}"/>
              </a:ext>
            </a:extLst>
          </p:cNvPr>
          <p:cNvSpPr>
            <a:spLocks noGrp="1"/>
          </p:cNvSpPr>
          <p:nvPr>
            <p:ph type="dt" sz="half" idx="10"/>
          </p:nvPr>
        </p:nvSpPr>
        <p:spPr/>
        <p:txBody>
          <a:bodyPr/>
          <a:lstStyle>
            <a:lvl1pPr>
              <a:defRPr/>
            </a:lvl1pPr>
          </a:lstStyle>
          <a:p>
            <a:pPr>
              <a:defRPr/>
            </a:pPr>
            <a:fld id="{67FF11FD-3F69-EB4F-9804-A13D44B161DB}" type="datetimeFigureOut">
              <a:rPr lang="en-US"/>
              <a:pPr>
                <a:defRPr/>
              </a:pPr>
              <a:t>2/6/23</a:t>
            </a:fld>
            <a:endParaRPr lang="en-US"/>
          </a:p>
        </p:txBody>
      </p:sp>
      <p:sp>
        <p:nvSpPr>
          <p:cNvPr id="6" name="Footer Placeholder 4">
            <a:extLst>
              <a:ext uri="{FF2B5EF4-FFF2-40B4-BE49-F238E27FC236}">
                <a16:creationId xmlns:a16="http://schemas.microsoft.com/office/drawing/2014/main" id="{F47E342D-DA8E-B7AD-C5E4-64F67426538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E1B9CE7-F8C7-16D2-DA7B-B970545FA307}"/>
              </a:ext>
            </a:extLst>
          </p:cNvPr>
          <p:cNvSpPr>
            <a:spLocks noGrp="1"/>
          </p:cNvSpPr>
          <p:nvPr>
            <p:ph type="sldNum" sz="quarter" idx="12"/>
          </p:nvPr>
        </p:nvSpPr>
        <p:spPr/>
        <p:txBody>
          <a:bodyPr/>
          <a:lstStyle>
            <a:lvl1pPr>
              <a:defRPr/>
            </a:lvl1pPr>
          </a:lstStyle>
          <a:p>
            <a:pPr>
              <a:defRPr/>
            </a:pPr>
            <a:fld id="{65CB7736-156F-0F4F-806B-895670523BD1}" type="slidenum">
              <a:rPr lang="en-US" altLang="en-US"/>
              <a:pPr>
                <a:defRPr/>
              </a:pPr>
              <a:t>‹#›</a:t>
            </a:fld>
            <a:endParaRPr lang="en-US" altLang="en-US"/>
          </a:p>
        </p:txBody>
      </p:sp>
    </p:spTree>
    <p:extLst>
      <p:ext uri="{BB962C8B-B14F-4D97-AF65-F5344CB8AC3E}">
        <p14:creationId xmlns:p14="http://schemas.microsoft.com/office/powerpoint/2010/main" val="1613603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C49D35A2-2407-1DC1-3C69-5FBC8FDFF1A0}"/>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9B42A627-BC11-C498-B289-20FD75BD1F55}"/>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EF95CB5F-459C-CC3A-E177-ACD48D0AB8EE}"/>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12D82EDB-5A3E-9FDB-1684-04713D9A0291}"/>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D086BAE8-AFBF-5707-DD71-FDFB8B8A0C97}"/>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F6471733-EE34-718F-C4C6-AE4C234FDD14}"/>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B7186BC8-B6F6-C84C-6EA7-63F82F4B7913}"/>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D8A156E1-C43C-C52A-5EAC-BDB0E7012FD3}"/>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AC5BE6E7-7542-01B4-2875-D02A5E18A416}"/>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CE4C09FC-796B-322C-F6AA-F02262DA8DB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05D3E213-4C51-DCEF-FC04-C1E0B244ABEE}"/>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D5F08D4B-D31F-A161-CB5A-02B6B79A4B01}"/>
              </a:ext>
            </a:extLst>
          </p:cNvPr>
          <p:cNvSpPr>
            <a:spLocks noGrp="1" noChangeArrowheads="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05FC31A9-B7D5-3359-575E-58DED1A74965}"/>
              </a:ext>
            </a:extLst>
          </p:cNvPr>
          <p:cNvSpPr>
            <a:spLocks noGrp="1" noChangeArrowheads="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CC49284-49F5-1DF3-E051-F476DB620C28}"/>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D1459EA6-D5B7-D841-8550-6D01FDE3C92B}" type="datetimeFigureOut">
              <a:rPr lang="en-US"/>
              <a:pPr>
                <a:defRPr/>
              </a:pPr>
              <a:t>2/6/23</a:t>
            </a:fld>
            <a:endParaRPr lang="en-US"/>
          </a:p>
        </p:txBody>
      </p:sp>
      <p:sp>
        <p:nvSpPr>
          <p:cNvPr id="5" name="Footer Placeholder 4">
            <a:extLst>
              <a:ext uri="{FF2B5EF4-FFF2-40B4-BE49-F238E27FC236}">
                <a16:creationId xmlns:a16="http://schemas.microsoft.com/office/drawing/2014/main" id="{BA803793-F4FC-17B7-C5AB-33414D66218E}"/>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B3A01C5-CD92-E0EB-555D-15426A8356B5}"/>
              </a:ext>
            </a:extLst>
          </p:cNvPr>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accent1"/>
                </a:solidFill>
                <a:latin typeface="+mn-lt"/>
              </a:defRPr>
            </a:lvl1pPr>
          </a:lstStyle>
          <a:p>
            <a:pPr>
              <a:defRPr/>
            </a:pPr>
            <a:fld id="{45F80C28-6EC1-634B-A848-36E1FF3BF67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60"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 id="2147483954" r:id="rId10"/>
    <p:sldLayoutId id="2147483961" r:id="rId11"/>
    <p:sldLayoutId id="2147483955" r:id="rId12"/>
    <p:sldLayoutId id="2147483962" r:id="rId13"/>
    <p:sldLayoutId id="2147483956" r:id="rId14"/>
    <p:sldLayoutId id="2147483957" r:id="rId15"/>
    <p:sldLayoutId id="2147483958" r:id="rId16"/>
    <p:sldLayoutId id="2147483959" r:id="rId17"/>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itchFamily="2"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itchFamily="2"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itchFamily="2"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itchFamily="2"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itchFamily="2"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committees.parliament.uk/publications/23321/documents/170094/defaul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committees.parliament.uk/publications/31430/documents/176284/defaul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F5B20396-530A-93D3-EC1F-4B9ECCB93213}"/>
              </a:ext>
            </a:extLst>
          </p:cNvPr>
          <p:cNvSpPr>
            <a:spLocks noGrp="1" noChangeArrowheads="1"/>
          </p:cNvSpPr>
          <p:nvPr>
            <p:ph type="ctrTitle" idx="4294967295"/>
          </p:nvPr>
        </p:nvSpPr>
        <p:spPr>
          <a:xfrm>
            <a:off x="0" y="2130425"/>
            <a:ext cx="7772400" cy="1470025"/>
          </a:xfrm>
        </p:spPr>
        <p:txBody>
          <a:bodyPr rtlCol="0" anchor="ctr">
            <a:normAutofit fontScale="90000"/>
          </a:bodyPr>
          <a:lstStyle/>
          <a:p>
            <a:pPr eaLnBrk="1" fontAlgn="auto" hangingPunct="1">
              <a:spcAft>
                <a:spcPts val="0"/>
              </a:spcAft>
              <a:defRPr/>
            </a:pPr>
            <a:br>
              <a:rPr lang="en-GB" sz="1800" dirty="0">
                <a:solidFill>
                  <a:srgbClr val="000000"/>
                </a:solidFill>
                <a:latin typeface="Calibri" panose="020F0502020204030204" pitchFamily="34" charset="0"/>
              </a:rPr>
            </a:br>
            <a:r>
              <a:rPr lang="en-US" altLang="en-US" sz="2700" dirty="0">
                <a:solidFill>
                  <a:schemeClr val="accent6">
                    <a:lumMod val="75000"/>
                  </a:schemeClr>
                </a:solidFill>
              </a:rPr>
              <a:t>Cohabitation Reform in England and Wales Conference-</a:t>
            </a:r>
            <a:br>
              <a:rPr lang="en-US" altLang="en-US" sz="2700" dirty="0">
                <a:solidFill>
                  <a:schemeClr val="accent6">
                    <a:lumMod val="75000"/>
                  </a:schemeClr>
                </a:solidFill>
              </a:rPr>
            </a:br>
            <a:r>
              <a:rPr lang="en-GB" sz="2800" dirty="0">
                <a:solidFill>
                  <a:schemeClr val="accent6">
                    <a:lumMod val="75000"/>
                  </a:schemeClr>
                </a:solidFill>
                <a:latin typeface="Calibri" panose="020F0502020204030204" pitchFamily="34" charset="0"/>
              </a:rPr>
              <a:t>The Common Law Marriage Myth Phenomenon</a:t>
            </a:r>
            <a:r>
              <a:rPr lang="en-US" altLang="en-US" sz="2700" dirty="0">
                <a:solidFill>
                  <a:schemeClr val="accent6">
                    <a:lumMod val="75000"/>
                  </a:schemeClr>
                </a:solidFill>
              </a:rPr>
              <a:t> </a:t>
            </a:r>
            <a:br>
              <a:rPr lang="en-GB" sz="2700" dirty="0">
                <a:solidFill>
                  <a:srgbClr val="000000"/>
                </a:solidFill>
                <a:latin typeface="Calibri" panose="020F0502020204030204" pitchFamily="34" charset="0"/>
              </a:rPr>
            </a:br>
            <a:endParaRPr lang="en-GB" altLang="en-US" sz="2700" dirty="0"/>
          </a:p>
        </p:txBody>
      </p:sp>
      <p:sp>
        <p:nvSpPr>
          <p:cNvPr id="7171" name="Subtitle 2">
            <a:extLst>
              <a:ext uri="{FF2B5EF4-FFF2-40B4-BE49-F238E27FC236}">
                <a16:creationId xmlns:a16="http://schemas.microsoft.com/office/drawing/2014/main" id="{96CAD432-1570-8F89-8F2F-74CBEEDF097D}"/>
              </a:ext>
            </a:extLst>
          </p:cNvPr>
          <p:cNvSpPr>
            <a:spLocks noGrp="1" noChangeArrowheads="1"/>
          </p:cNvSpPr>
          <p:nvPr>
            <p:ph type="subTitle" idx="4294967295"/>
          </p:nvPr>
        </p:nvSpPr>
        <p:spPr>
          <a:xfrm>
            <a:off x="3455988" y="3905250"/>
            <a:ext cx="5688012" cy="1593850"/>
          </a:xfrm>
        </p:spPr>
        <p:txBody>
          <a:bodyPr/>
          <a:lstStyle/>
          <a:p>
            <a:pPr marL="0" indent="0" eaLnBrk="1" hangingPunct="1">
              <a:buFont typeface="Wingdings" pitchFamily="2" charset="2"/>
              <a:buNone/>
            </a:pPr>
            <a:r>
              <a:rPr lang="en-GB" altLang="en-US">
                <a:solidFill>
                  <a:srgbClr val="898989"/>
                </a:solidFill>
              </a:rPr>
              <a:t>Professor Anne Barlow</a:t>
            </a:r>
          </a:p>
          <a:p>
            <a:pPr marL="0" indent="0" eaLnBrk="1" hangingPunct="1">
              <a:buFont typeface="Wingdings" pitchFamily="2" charset="2"/>
              <a:buNone/>
            </a:pPr>
            <a:r>
              <a:rPr lang="en-GB" altLang="en-US">
                <a:solidFill>
                  <a:srgbClr val="898989"/>
                </a:solidFill>
              </a:rPr>
              <a:t>University of Exeter Law School</a:t>
            </a:r>
          </a:p>
          <a:p>
            <a:pPr marL="0" indent="0" eaLnBrk="1" hangingPunct="1">
              <a:buFont typeface="Wingdings" pitchFamily="2" charset="2"/>
              <a:buNone/>
            </a:pPr>
            <a:r>
              <a:rPr lang="en-GB" altLang="en-US">
                <a:solidFill>
                  <a:srgbClr val="898989"/>
                </a:solidFill>
              </a:rPr>
              <a:t>London, 27</a:t>
            </a:r>
            <a:r>
              <a:rPr lang="en-GB" altLang="en-US" baseline="30000">
                <a:solidFill>
                  <a:srgbClr val="898989"/>
                </a:solidFill>
              </a:rPr>
              <a:t>th</a:t>
            </a:r>
            <a:r>
              <a:rPr lang="en-GB" altLang="en-US">
                <a:solidFill>
                  <a:srgbClr val="898989"/>
                </a:solidFill>
              </a:rPr>
              <a:t> January 2023</a:t>
            </a:r>
          </a:p>
        </p:txBody>
      </p:sp>
      <p:pic>
        <p:nvPicPr>
          <p:cNvPr id="7172" name="Picture 2" descr="A green and white sign&#10;&#10;">
            <a:extLst>
              <a:ext uri="{FF2B5EF4-FFF2-40B4-BE49-F238E27FC236}">
                <a16:creationId xmlns:a16="http://schemas.microsoft.com/office/drawing/2014/main" id="{ECA3FD77-DC87-5211-7445-FEFB2F3D90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0"/>
            <a:ext cx="158432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789D3497-B0B7-0C4E-4C39-5A515494E58C}"/>
              </a:ext>
            </a:extLst>
          </p:cNvPr>
          <p:cNvSpPr>
            <a:spLocks noGrp="1" noChangeArrowheads="1"/>
          </p:cNvSpPr>
          <p:nvPr>
            <p:ph type="title"/>
          </p:nvPr>
        </p:nvSpPr>
        <p:spPr/>
        <p:txBody>
          <a:bodyPr/>
          <a:lstStyle/>
          <a:p>
            <a:pPr eaLnBrk="1" hangingPunct="1"/>
            <a:r>
              <a:rPr lang="en-GB" altLang="en-US" sz="3200" dirty="0"/>
              <a:t>Common law marriage myth 2018– drilling down further</a:t>
            </a:r>
          </a:p>
        </p:txBody>
      </p:sp>
      <p:sp>
        <p:nvSpPr>
          <p:cNvPr id="23555" name="Content Placeholder 2">
            <a:extLst>
              <a:ext uri="{FF2B5EF4-FFF2-40B4-BE49-F238E27FC236}">
                <a16:creationId xmlns:a16="http://schemas.microsoft.com/office/drawing/2014/main" id="{3D8A19AF-A5F4-52D9-578B-C0DB008BD1FD}"/>
              </a:ext>
            </a:extLst>
          </p:cNvPr>
          <p:cNvSpPr>
            <a:spLocks noGrp="1" noChangeArrowheads="1"/>
          </p:cNvSpPr>
          <p:nvPr>
            <p:ph idx="1"/>
          </p:nvPr>
        </p:nvSpPr>
        <p:spPr>
          <a:xfrm>
            <a:off x="755650" y="1965325"/>
            <a:ext cx="7313613" cy="4114800"/>
          </a:xfrm>
        </p:spPr>
        <p:txBody>
          <a:bodyPr/>
          <a:lstStyle/>
          <a:p>
            <a:pPr eaLnBrk="1" hangingPunct="1"/>
            <a:r>
              <a:rPr lang="en-GB" altLang="en-US" sz="2800"/>
              <a:t>More men (49%) than women (44%) believe the myth- radical shift since 2001</a:t>
            </a:r>
          </a:p>
          <a:p>
            <a:pPr eaLnBrk="1" hangingPunct="1"/>
            <a:r>
              <a:rPr lang="en-GB" altLang="en-US" sz="2800"/>
              <a:t>People with a religious affiliation more likely than those without to share this view (49% vs 44%)</a:t>
            </a:r>
          </a:p>
          <a:p>
            <a:pPr eaLnBrk="1" hangingPunct="1"/>
            <a:r>
              <a:rPr lang="en-GB" altLang="en-US" sz="2800"/>
              <a:t>As are those without any formal qualification (50% vs 39 % educated to degree level).</a:t>
            </a:r>
          </a:p>
          <a:p>
            <a:pPr eaLnBrk="1" hangingPunct="1"/>
            <a:endParaRPr lang="en-GB"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81D4D781-14BA-65E1-4405-ED4042739813}"/>
              </a:ext>
            </a:extLst>
          </p:cNvPr>
          <p:cNvSpPr>
            <a:spLocks noGrp="1" noChangeArrowheads="1"/>
          </p:cNvSpPr>
          <p:nvPr>
            <p:ph type="title"/>
          </p:nvPr>
        </p:nvSpPr>
        <p:spPr/>
        <p:txBody>
          <a:bodyPr/>
          <a:lstStyle/>
          <a:p>
            <a:pPr eaLnBrk="1" hangingPunct="1"/>
            <a:r>
              <a:rPr lang="en-GB" altLang="en-US" sz="3200"/>
              <a:t>Common law marriage myth 2018– generational changes?</a:t>
            </a:r>
          </a:p>
        </p:txBody>
      </p:sp>
      <p:sp>
        <p:nvSpPr>
          <p:cNvPr id="19459" name="Content Placeholder 2">
            <a:extLst>
              <a:ext uri="{FF2B5EF4-FFF2-40B4-BE49-F238E27FC236}">
                <a16:creationId xmlns:a16="http://schemas.microsoft.com/office/drawing/2014/main" id="{FD4F7196-34BA-A36B-976B-7FF5EB26669C}"/>
              </a:ext>
            </a:extLst>
          </p:cNvPr>
          <p:cNvSpPr>
            <a:spLocks noGrp="1"/>
          </p:cNvSpPr>
          <p:nvPr>
            <p:ph idx="1"/>
          </p:nvPr>
        </p:nvSpPr>
        <p:spPr/>
        <p:txBody>
          <a:bodyPr rtlCol="0">
            <a:normAutofit lnSpcReduction="10000"/>
          </a:bodyPr>
          <a:lstStyle/>
          <a:p>
            <a:pPr eaLnBrk="1" fontAlgn="auto" hangingPunct="1">
              <a:spcAft>
                <a:spcPts val="0"/>
              </a:spcAft>
              <a:buFont typeface="Wingdings 3" charset="2"/>
              <a:buChar char=""/>
              <a:defRPr/>
            </a:pPr>
            <a:r>
              <a:rPr lang="en-GB" altLang="en-US" sz="2800" dirty="0">
                <a:solidFill>
                  <a:schemeClr val="tx1">
                    <a:lumMod val="75000"/>
                    <a:lumOff val="25000"/>
                  </a:schemeClr>
                </a:solidFill>
              </a:rPr>
              <a:t>Knowledge gap also found between different age groups- </a:t>
            </a:r>
          </a:p>
          <a:p>
            <a:pPr lvl="1" eaLnBrk="1" fontAlgn="auto" hangingPunct="1">
              <a:spcAft>
                <a:spcPts val="0"/>
              </a:spcAft>
              <a:buFont typeface="Wingdings 3" charset="2"/>
              <a:buChar char=""/>
              <a:defRPr/>
            </a:pPr>
            <a:r>
              <a:rPr lang="en-GB" altLang="en-US" sz="2400" dirty="0">
                <a:solidFill>
                  <a:schemeClr val="tx1">
                    <a:lumMod val="75000"/>
                    <a:lumOff val="25000"/>
                  </a:schemeClr>
                </a:solidFill>
              </a:rPr>
              <a:t>only 28% of those aged 18 to 24 believe- </a:t>
            </a:r>
            <a:r>
              <a:rPr lang="en-GB" altLang="en-US" sz="2400" i="1" dirty="0">
                <a:solidFill>
                  <a:schemeClr val="tx1">
                    <a:lumMod val="75000"/>
                    <a:lumOff val="25000"/>
                  </a:schemeClr>
                </a:solidFill>
              </a:rPr>
              <a:t>with 44% not and 25% unsure</a:t>
            </a:r>
          </a:p>
          <a:p>
            <a:pPr lvl="1" eaLnBrk="1" fontAlgn="auto" hangingPunct="1">
              <a:spcAft>
                <a:spcPts val="0"/>
              </a:spcAft>
              <a:buFont typeface="Wingdings 3" charset="2"/>
              <a:buChar char=""/>
              <a:defRPr/>
            </a:pPr>
            <a:r>
              <a:rPr lang="en-GB" altLang="en-US" sz="2400" dirty="0">
                <a:solidFill>
                  <a:schemeClr val="tx1">
                    <a:lumMod val="75000"/>
                    <a:lumOff val="25000"/>
                  </a:schemeClr>
                </a:solidFill>
              </a:rPr>
              <a:t>39% of those 65 and over perceive a cohabiting couple to be in a common law marriage – with 53% who do not </a:t>
            </a:r>
          </a:p>
          <a:p>
            <a:pPr lvl="1" eaLnBrk="1" fontAlgn="auto" hangingPunct="1">
              <a:spcAft>
                <a:spcPts val="0"/>
              </a:spcAft>
              <a:buFont typeface="Wingdings 3" charset="2"/>
              <a:buChar char=""/>
              <a:defRPr/>
            </a:pPr>
            <a:r>
              <a:rPr lang="en-GB" altLang="en-US" sz="2400" dirty="0">
                <a:solidFill>
                  <a:schemeClr val="tx1">
                    <a:lumMod val="75000"/>
                    <a:lumOff val="25000"/>
                  </a:schemeClr>
                </a:solidFill>
              </a:rPr>
              <a:t>whereas 52% of respondents aged between 25 and 64 years believe this to be the case.</a:t>
            </a:r>
          </a:p>
          <a:p>
            <a:pPr eaLnBrk="1" fontAlgn="auto" hangingPunct="1">
              <a:spcAft>
                <a:spcPts val="0"/>
              </a:spcAft>
              <a:buFont typeface="Wingdings 3" charset="2"/>
              <a:buChar char=""/>
              <a:defRPr/>
            </a:pPr>
            <a:endParaRPr lang="en-GB" altLang="en-US" dirty="0">
              <a:solidFill>
                <a:schemeClr val="tx1">
                  <a:lumMod val="75000"/>
                  <a:lumOff val="2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E560F46-49BB-D20E-A175-DA63B8E20E69}"/>
              </a:ext>
            </a:extLst>
          </p:cNvPr>
          <p:cNvSpPr>
            <a:spLocks noGrp="1" noChangeArrowheads="1"/>
          </p:cNvSpPr>
          <p:nvPr>
            <p:ph type="title"/>
          </p:nvPr>
        </p:nvSpPr>
        <p:spPr/>
        <p:txBody>
          <a:bodyPr/>
          <a:lstStyle/>
          <a:p>
            <a:pPr eaLnBrk="1" hangingPunct="1"/>
            <a:r>
              <a:rPr lang="en-GB" altLang="en-US" sz="3200"/>
              <a:t>Why does myth remain prevalent?</a:t>
            </a:r>
          </a:p>
        </p:txBody>
      </p:sp>
      <p:sp>
        <p:nvSpPr>
          <p:cNvPr id="25603" name="Content Placeholder 2">
            <a:extLst>
              <a:ext uri="{FF2B5EF4-FFF2-40B4-BE49-F238E27FC236}">
                <a16:creationId xmlns:a16="http://schemas.microsoft.com/office/drawing/2014/main" id="{B57BA5B0-4A14-2DC4-46A7-1FD9BCA7B09D}"/>
              </a:ext>
            </a:extLst>
          </p:cNvPr>
          <p:cNvSpPr>
            <a:spLocks noGrp="1" noChangeArrowheads="1"/>
          </p:cNvSpPr>
          <p:nvPr>
            <p:ph idx="1"/>
          </p:nvPr>
        </p:nvSpPr>
        <p:spPr/>
        <p:txBody>
          <a:bodyPr/>
          <a:lstStyle/>
          <a:p>
            <a:pPr eaLnBrk="1" hangingPunct="1"/>
            <a:r>
              <a:rPr lang="en-GB" altLang="en-US"/>
              <a:t>Combination of nomenclature – ‘common law marriage’ embeds ‘legal’ meaning</a:t>
            </a:r>
          </a:p>
          <a:p>
            <a:pPr eaLnBrk="1" hangingPunct="1"/>
            <a:r>
              <a:rPr lang="en-GB" altLang="en-US"/>
              <a:t>Lived experience through social security or buying car insurance confirms the myth, identified by Duncan as ‘lived law’</a:t>
            </a:r>
          </a:p>
          <a:p>
            <a:pPr eaLnBrk="1" hangingPunct="1"/>
            <a:r>
              <a:rPr lang="en-GB" altLang="en-US"/>
              <a:t>Changed social norms around what ‘</a:t>
            </a:r>
            <a:r>
              <a:rPr lang="en-GB" altLang="en-US" i="1"/>
              <a:t>should’</a:t>
            </a:r>
            <a:r>
              <a:rPr lang="en-GB" altLang="en-US"/>
              <a:t> be the situation, and (false) perception that law will reflect that.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C46CEE2E-C313-0392-E88E-DF8A12321855}"/>
              </a:ext>
            </a:extLst>
          </p:cNvPr>
          <p:cNvSpPr>
            <a:spLocks noGrp="1" noChangeArrowheads="1"/>
          </p:cNvSpPr>
          <p:nvPr>
            <p:ph type="title"/>
          </p:nvPr>
        </p:nvSpPr>
        <p:spPr>
          <a:xfrm>
            <a:off x="581025" y="549275"/>
            <a:ext cx="6346825" cy="1320800"/>
          </a:xfrm>
        </p:spPr>
        <p:txBody>
          <a:bodyPr/>
          <a:lstStyle/>
          <a:p>
            <a:pPr eaLnBrk="1" hangingPunct="1"/>
            <a:r>
              <a:rPr lang="en-GB" altLang="en-US" sz="3200" dirty="0"/>
              <a:t>Does myth affect behaviour? - I</a:t>
            </a:r>
          </a:p>
        </p:txBody>
      </p:sp>
      <p:sp>
        <p:nvSpPr>
          <p:cNvPr id="29699" name="Content Placeholder 2">
            <a:extLst>
              <a:ext uri="{FF2B5EF4-FFF2-40B4-BE49-F238E27FC236}">
                <a16:creationId xmlns:a16="http://schemas.microsoft.com/office/drawing/2014/main" id="{16D0F7BB-5187-1ADB-7C75-4A32D81F5F80}"/>
              </a:ext>
            </a:extLst>
          </p:cNvPr>
          <p:cNvSpPr>
            <a:spLocks noGrp="1" noChangeArrowheads="1"/>
          </p:cNvSpPr>
          <p:nvPr>
            <p:ph idx="1"/>
          </p:nvPr>
        </p:nvSpPr>
        <p:spPr>
          <a:xfrm>
            <a:off x="755650" y="1628775"/>
            <a:ext cx="6348413" cy="4464050"/>
          </a:xfrm>
        </p:spPr>
        <p:txBody>
          <a:bodyPr rtlCol="0">
            <a:normAutofit fontScale="92500" lnSpcReduction="20000"/>
          </a:bodyPr>
          <a:lstStyle/>
          <a:p>
            <a:pPr eaLnBrk="1" fontAlgn="auto" hangingPunct="1">
              <a:spcAft>
                <a:spcPts val="0"/>
              </a:spcAft>
              <a:buFont typeface="Wingdings 3" charset="2"/>
              <a:buChar char=""/>
              <a:defRPr/>
            </a:pPr>
            <a:r>
              <a:rPr lang="en-GB" altLang="en-US" dirty="0">
                <a:solidFill>
                  <a:schemeClr val="tx1">
                    <a:lumMod val="75000"/>
                    <a:lumOff val="25000"/>
                  </a:schemeClr>
                </a:solidFill>
              </a:rPr>
              <a:t>Some evidence that people don’t marry as they believe they are protected as if they were formally married, such as Diane -  </a:t>
            </a:r>
          </a:p>
          <a:p>
            <a:pPr lvl="1" eaLnBrk="1" fontAlgn="auto" hangingPunct="1">
              <a:spcAft>
                <a:spcPts val="0"/>
              </a:spcAft>
              <a:buFont typeface="Wingdings 3" charset="2"/>
              <a:buChar char=""/>
              <a:defRPr/>
            </a:pPr>
            <a:r>
              <a:rPr lang="en-GB" altLang="en-US" sz="1700" i="1" dirty="0">
                <a:solidFill>
                  <a:schemeClr val="accent1"/>
                </a:solidFill>
              </a:rPr>
              <a:t>‘Well, what's the point of getting married because we're classed as though we're married - we're living together and if we do split up we still do what a married couple would do - split everything, kids, responsibility and everything.’</a:t>
            </a:r>
          </a:p>
          <a:p>
            <a:pPr eaLnBrk="1" fontAlgn="auto" hangingPunct="1">
              <a:spcAft>
                <a:spcPts val="0"/>
              </a:spcAft>
              <a:buFont typeface="Wingdings 3" charset="2"/>
              <a:buChar char=""/>
              <a:defRPr/>
            </a:pPr>
            <a:r>
              <a:rPr lang="en-GB" altLang="en-US" dirty="0">
                <a:solidFill>
                  <a:schemeClr val="tx1">
                    <a:lumMod val="75000"/>
                    <a:lumOff val="25000"/>
                  </a:schemeClr>
                </a:solidFill>
              </a:rPr>
              <a:t>Others don’t think in a ‘legally rational’ way about relationships, like Susan -</a:t>
            </a:r>
          </a:p>
          <a:p>
            <a:pPr lvl="1" eaLnBrk="1" fontAlgn="auto" hangingPunct="1">
              <a:spcAft>
                <a:spcPts val="0"/>
              </a:spcAft>
              <a:buFont typeface="Wingdings 3" charset="2"/>
              <a:buChar char=""/>
              <a:defRPr/>
            </a:pPr>
            <a:r>
              <a:rPr lang="en-GB" altLang="en-US" sz="1700" dirty="0">
                <a:solidFill>
                  <a:schemeClr val="accent1"/>
                </a:solidFill>
              </a:rPr>
              <a:t>‘</a:t>
            </a:r>
            <a:r>
              <a:rPr lang="en-GB" altLang="en-US" sz="1700" i="1" dirty="0">
                <a:solidFill>
                  <a:schemeClr val="accent1"/>
                </a:solidFill>
              </a:rPr>
              <a:t>I don't see it as being married or not.  What I do is compare my relationship, my and Martin’s relationship, with the person I was with before regardless of the fact that I was married to one and not to the other, and it's how happy I am and how the relationship’s working, and I think that's much more important than the fact that one was a marriage and one isn't. ’</a:t>
            </a:r>
            <a:endParaRPr lang="en-GB" altLang="en-US" sz="1700" dirty="0">
              <a:solidFill>
                <a:schemeClr val="accent1"/>
              </a:solidFill>
            </a:endParaRPr>
          </a:p>
          <a:p>
            <a:pPr marL="0" indent="0" eaLnBrk="1" fontAlgn="auto" hangingPunct="1">
              <a:spcAft>
                <a:spcPts val="0"/>
              </a:spcAft>
              <a:buFont typeface="Wingdings 3" charset="2"/>
              <a:buNone/>
              <a:defRPr/>
            </a:pPr>
            <a:endParaRPr lang="en-GB" altLang="en-US" dirty="0">
              <a:solidFill>
                <a:schemeClr val="tx1">
                  <a:lumMod val="75000"/>
                  <a:lumOff val="2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9E8BC47B-5A7D-5F1A-5DD2-AF095DC8052D}"/>
              </a:ext>
            </a:extLst>
          </p:cNvPr>
          <p:cNvSpPr>
            <a:spLocks noGrp="1" noChangeArrowheads="1"/>
          </p:cNvSpPr>
          <p:nvPr>
            <p:ph type="title"/>
          </p:nvPr>
        </p:nvSpPr>
        <p:spPr/>
        <p:txBody>
          <a:bodyPr/>
          <a:lstStyle/>
          <a:p>
            <a:pPr eaLnBrk="1" hangingPunct="1"/>
            <a:r>
              <a:rPr lang="en-GB" altLang="en-US" sz="3200" dirty="0"/>
              <a:t>Does myth affect behaviour? - II</a:t>
            </a:r>
          </a:p>
        </p:txBody>
      </p:sp>
      <p:sp>
        <p:nvSpPr>
          <p:cNvPr id="22531" name="Content Placeholder 2">
            <a:extLst>
              <a:ext uri="{FF2B5EF4-FFF2-40B4-BE49-F238E27FC236}">
                <a16:creationId xmlns:a16="http://schemas.microsoft.com/office/drawing/2014/main" id="{711E64D0-02ED-BE74-4363-2120EE710501}"/>
              </a:ext>
            </a:extLst>
          </p:cNvPr>
          <p:cNvSpPr>
            <a:spLocks noGrp="1"/>
          </p:cNvSpPr>
          <p:nvPr>
            <p:ph idx="1"/>
          </p:nvPr>
        </p:nvSpPr>
        <p:spPr>
          <a:xfrm>
            <a:off x="609600" y="1773238"/>
            <a:ext cx="7313613" cy="4114800"/>
          </a:xfrm>
        </p:spPr>
        <p:txBody>
          <a:bodyPr rtlCol="0">
            <a:normAutofit fontScale="92500" lnSpcReduction="10000"/>
          </a:bodyPr>
          <a:lstStyle/>
          <a:p>
            <a:pPr eaLnBrk="1" fontAlgn="auto" hangingPunct="1">
              <a:spcAft>
                <a:spcPts val="0"/>
              </a:spcAft>
              <a:buFont typeface="Wingdings 3" charset="2"/>
              <a:buChar char=""/>
              <a:defRPr/>
            </a:pPr>
            <a:r>
              <a:rPr lang="en-GB" altLang="en-US" sz="2800" dirty="0">
                <a:solidFill>
                  <a:schemeClr val="tx1">
                    <a:lumMod val="75000"/>
                    <a:lumOff val="25000"/>
                  </a:schemeClr>
                </a:solidFill>
              </a:rPr>
              <a:t>Some evidence that younger people may be becoming more legally rational - BSA 2008 and 2018 found that 18-24 year olds less likely to believe in CLM myth (44%/28%)– exact opposite of BSA 2001</a:t>
            </a:r>
          </a:p>
          <a:p>
            <a:pPr eaLnBrk="1" fontAlgn="auto" hangingPunct="1">
              <a:spcAft>
                <a:spcPts val="0"/>
              </a:spcAft>
              <a:buFont typeface="Wingdings 3" charset="2"/>
              <a:buChar char=""/>
              <a:defRPr/>
            </a:pPr>
            <a:r>
              <a:rPr lang="en-GB" altLang="en-US" sz="2800" dirty="0">
                <a:solidFill>
                  <a:schemeClr val="tx1">
                    <a:lumMod val="75000"/>
                    <a:lumOff val="25000"/>
                  </a:schemeClr>
                </a:solidFill>
              </a:rPr>
              <a:t>BUT may be not be a generational trend –</a:t>
            </a:r>
          </a:p>
          <a:p>
            <a:pPr lvl="1" eaLnBrk="1" fontAlgn="auto" hangingPunct="1">
              <a:spcAft>
                <a:spcPts val="0"/>
              </a:spcAft>
              <a:buFont typeface="Wingdings 3" charset="2"/>
              <a:buChar char=""/>
              <a:defRPr/>
            </a:pPr>
            <a:r>
              <a:rPr lang="en-GB" altLang="en-US" sz="2600" dirty="0">
                <a:solidFill>
                  <a:schemeClr val="tx1">
                    <a:lumMod val="75000"/>
                    <a:lumOff val="25000"/>
                  </a:schemeClr>
                </a:solidFill>
              </a:rPr>
              <a:t>same proportion of married and cohabitating couples believed in 2008 -53%- reduction but similar pattern in 2018 data (48%), especially among those with children (55%).</a:t>
            </a:r>
          </a:p>
          <a:p>
            <a:pPr eaLnBrk="1" fontAlgn="auto" hangingPunct="1">
              <a:spcAft>
                <a:spcPts val="0"/>
              </a:spcAft>
              <a:buFont typeface="Wingdings 3" charset="2"/>
              <a:buChar char=""/>
              <a:defRPr/>
            </a:pPr>
            <a:endParaRPr lang="en-GB" altLang="en-US" dirty="0">
              <a:solidFill>
                <a:schemeClr val="tx1">
                  <a:lumMod val="75000"/>
                  <a:lumOff val="2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AED0C4C3-0B89-7EF6-6E5C-0353F430CEB1}"/>
              </a:ext>
            </a:extLst>
          </p:cNvPr>
          <p:cNvSpPr>
            <a:spLocks noGrp="1" noChangeArrowheads="1"/>
          </p:cNvSpPr>
          <p:nvPr>
            <p:ph type="title"/>
          </p:nvPr>
        </p:nvSpPr>
        <p:spPr/>
        <p:txBody>
          <a:bodyPr/>
          <a:lstStyle/>
          <a:p>
            <a:pPr eaLnBrk="1" hangingPunct="1"/>
            <a:r>
              <a:rPr lang="en-GB" altLang="en-US" sz="3200"/>
              <a:t>Does myth affect behaviour?</a:t>
            </a:r>
          </a:p>
        </p:txBody>
      </p:sp>
      <p:sp>
        <p:nvSpPr>
          <p:cNvPr id="20483" name="Content Placeholder 2">
            <a:extLst>
              <a:ext uri="{FF2B5EF4-FFF2-40B4-BE49-F238E27FC236}">
                <a16:creationId xmlns:a16="http://schemas.microsoft.com/office/drawing/2014/main" id="{9C074622-581E-5EB3-DE58-317B7C0DD60F}"/>
              </a:ext>
            </a:extLst>
          </p:cNvPr>
          <p:cNvSpPr>
            <a:spLocks noGrp="1"/>
          </p:cNvSpPr>
          <p:nvPr>
            <p:ph idx="1"/>
          </p:nvPr>
        </p:nvSpPr>
        <p:spPr>
          <a:xfrm>
            <a:off x="609600" y="1773238"/>
            <a:ext cx="6348413" cy="4248150"/>
          </a:xfrm>
        </p:spPr>
        <p:txBody>
          <a:bodyPr rtlCol="0">
            <a:normAutofit lnSpcReduction="10000"/>
          </a:bodyPr>
          <a:lstStyle/>
          <a:p>
            <a:pPr eaLnBrk="1" fontAlgn="auto" hangingPunct="1">
              <a:spcAft>
                <a:spcPts val="0"/>
              </a:spcAft>
              <a:buFont typeface="Wingdings 3" charset="2"/>
              <a:buChar char=""/>
              <a:defRPr/>
            </a:pPr>
            <a:r>
              <a:rPr lang="en-GB" altLang="en-US" dirty="0">
                <a:solidFill>
                  <a:schemeClr val="tx1">
                    <a:lumMod val="75000"/>
                    <a:lumOff val="25000"/>
                  </a:schemeClr>
                </a:solidFill>
              </a:rPr>
              <a:t>The myth adds to why some people do not marry, but does not fully explain the phenomenon</a:t>
            </a:r>
          </a:p>
          <a:p>
            <a:pPr eaLnBrk="1" fontAlgn="auto" hangingPunct="1">
              <a:spcAft>
                <a:spcPts val="0"/>
              </a:spcAft>
              <a:buFont typeface="Wingdings 3" charset="2"/>
              <a:buChar char=""/>
              <a:defRPr/>
            </a:pPr>
            <a:r>
              <a:rPr lang="en-GB" altLang="en-US" dirty="0">
                <a:solidFill>
                  <a:schemeClr val="tx1">
                    <a:lumMod val="75000"/>
                    <a:lumOff val="25000"/>
                  </a:schemeClr>
                </a:solidFill>
              </a:rPr>
              <a:t>Most people in both our qualitative studies indicated that the legal situation, where known, did not influence their decision to marry nor prompt people to make wills etc. </a:t>
            </a:r>
          </a:p>
          <a:p>
            <a:pPr eaLnBrk="1" fontAlgn="auto" hangingPunct="1">
              <a:spcAft>
                <a:spcPts val="0"/>
              </a:spcAft>
              <a:buFont typeface="Wingdings 3" charset="2"/>
              <a:buChar char=""/>
              <a:defRPr/>
            </a:pPr>
            <a:r>
              <a:rPr lang="en-GB" altLang="en-US" dirty="0">
                <a:solidFill>
                  <a:schemeClr val="tx1">
                    <a:lumMod val="75000"/>
                    <a:lumOff val="25000"/>
                  </a:schemeClr>
                </a:solidFill>
              </a:rPr>
              <a:t>False presumption of legal rationality?</a:t>
            </a:r>
          </a:p>
          <a:p>
            <a:pPr eaLnBrk="1" fontAlgn="auto" hangingPunct="1">
              <a:spcAft>
                <a:spcPts val="0"/>
              </a:spcAft>
              <a:buFont typeface="Wingdings 3" charset="2"/>
              <a:buChar char=""/>
              <a:defRPr/>
            </a:pPr>
            <a:r>
              <a:rPr lang="en-GB" altLang="en-US" dirty="0">
                <a:solidFill>
                  <a:schemeClr val="tx1">
                    <a:lumMod val="75000"/>
                    <a:lumOff val="25000"/>
                  </a:schemeClr>
                </a:solidFill>
              </a:rPr>
              <a:t>Will equal civil partnership make a difference?</a:t>
            </a:r>
          </a:p>
          <a:p>
            <a:pPr marL="0" indent="0" eaLnBrk="1" fontAlgn="auto" hangingPunct="1">
              <a:spcAft>
                <a:spcPts val="0"/>
              </a:spcAft>
              <a:buFont typeface="Wingdings" panose="05000000000000000000" pitchFamily="2" charset="2"/>
              <a:buNone/>
              <a:defRPr/>
            </a:pPr>
            <a:endParaRPr lang="en-GB" altLang="en-US" dirty="0">
              <a:solidFill>
                <a:schemeClr val="tx1">
                  <a:lumMod val="75000"/>
                  <a:lumOff val="25000"/>
                </a:schemeClr>
              </a:solidFill>
            </a:endParaRPr>
          </a:p>
          <a:p>
            <a:pPr eaLnBrk="1" fontAlgn="auto" hangingPunct="1">
              <a:spcAft>
                <a:spcPts val="0"/>
              </a:spcAft>
              <a:buFont typeface="Wingdings 3" charset="2"/>
              <a:buChar char=""/>
              <a:defRPr/>
            </a:pPr>
            <a:endParaRPr lang="en-GB" altLang="en-US" dirty="0">
              <a:solidFill>
                <a:schemeClr val="tx1">
                  <a:lumMod val="75000"/>
                  <a:lumOff val="2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2F369048-8306-C399-723C-32D93C50294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GB" altLang="en-US" dirty="0"/>
              <a:t>Typology of cohabitants from 4 studies (Barlow &amp; Smithson, 2010)</a:t>
            </a:r>
          </a:p>
        </p:txBody>
      </p:sp>
      <p:sp>
        <p:nvSpPr>
          <p:cNvPr id="30723" name="Content Placeholder 2">
            <a:extLst>
              <a:ext uri="{FF2B5EF4-FFF2-40B4-BE49-F238E27FC236}">
                <a16:creationId xmlns:a16="http://schemas.microsoft.com/office/drawing/2014/main" id="{A804AAE5-8151-0939-E9AB-5B03BCFF2C50}"/>
              </a:ext>
            </a:extLst>
          </p:cNvPr>
          <p:cNvSpPr>
            <a:spLocks noGrp="1" noChangeArrowheads="1"/>
          </p:cNvSpPr>
          <p:nvPr>
            <p:ph idx="1"/>
          </p:nvPr>
        </p:nvSpPr>
        <p:spPr>
          <a:xfrm>
            <a:off x="593725" y="2349500"/>
            <a:ext cx="7313613" cy="4114800"/>
          </a:xfrm>
        </p:spPr>
        <p:txBody>
          <a:bodyPr/>
          <a:lstStyle/>
          <a:p>
            <a:pPr lvl="1" eaLnBrk="1" hangingPunct="1"/>
            <a:r>
              <a:rPr lang="en-GB" altLang="en-US" sz="2400"/>
              <a:t>Idealogues – oppose ‘patriarchal baggage’ of marriage on principle </a:t>
            </a:r>
          </a:p>
          <a:p>
            <a:pPr lvl="1" eaLnBrk="1" hangingPunct="1"/>
            <a:r>
              <a:rPr lang="en-GB" altLang="en-US" sz="2400"/>
              <a:t>Romantics – Believe in marriage, are committed to each other and are saving for ‘proper wedding’</a:t>
            </a:r>
          </a:p>
          <a:p>
            <a:pPr lvl="1" eaLnBrk="1" hangingPunct="1"/>
            <a:r>
              <a:rPr lang="en-GB" altLang="en-US" sz="2400"/>
              <a:t>Pragmatists – unaware of legal rights but will marry or make wills if made aware of legal need</a:t>
            </a:r>
          </a:p>
          <a:p>
            <a:pPr lvl="1" eaLnBrk="1" hangingPunct="1"/>
            <a:r>
              <a:rPr lang="en-GB" altLang="en-US" sz="2400"/>
              <a:t>Uneven couples – where power balance unequal, one will not marry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EA6301BD-DDF6-03E4-65C9-774B591871EC}"/>
              </a:ext>
            </a:extLst>
          </p:cNvPr>
          <p:cNvSpPr>
            <a:spLocks noGrp="1" noChangeArrowheads="1"/>
          </p:cNvSpPr>
          <p:nvPr>
            <p:ph type="title"/>
          </p:nvPr>
        </p:nvSpPr>
        <p:spPr/>
        <p:txBody>
          <a:bodyPr/>
          <a:lstStyle/>
          <a:p>
            <a:pPr eaLnBrk="1" hangingPunct="1"/>
            <a:r>
              <a:rPr lang="en-GB" altLang="en-US" sz="3200"/>
              <a:t>Who will take up CP? Not CLM myth believers…</a:t>
            </a:r>
          </a:p>
        </p:txBody>
      </p:sp>
      <p:sp>
        <p:nvSpPr>
          <p:cNvPr id="3" name="Content Placeholder 2">
            <a:extLst>
              <a:ext uri="{FF2B5EF4-FFF2-40B4-BE49-F238E27FC236}">
                <a16:creationId xmlns:a16="http://schemas.microsoft.com/office/drawing/2014/main" id="{F4985959-B102-8D3F-AFD3-197D5830A04D}"/>
              </a:ext>
            </a:extLst>
          </p:cNvPr>
          <p:cNvSpPr>
            <a:spLocks noGrp="1"/>
          </p:cNvSpPr>
          <p:nvPr>
            <p:ph idx="1"/>
          </p:nvPr>
        </p:nvSpPr>
        <p:spPr>
          <a:xfrm>
            <a:off x="609600" y="1930400"/>
            <a:ext cx="7313613" cy="4114800"/>
          </a:xfrm>
        </p:spPr>
        <p:txBody>
          <a:bodyPr rtlCol="0">
            <a:normAutofit fontScale="92500" lnSpcReduction="10000"/>
          </a:bodyPr>
          <a:lstStyle/>
          <a:p>
            <a:pPr marL="0" indent="0" eaLnBrk="1" fontAlgn="auto" hangingPunct="1">
              <a:spcAft>
                <a:spcPts val="0"/>
              </a:spcAft>
              <a:buFont typeface="Wingdings" panose="05000000000000000000" pitchFamily="2" charset="2"/>
              <a:buNone/>
              <a:defRPr/>
            </a:pPr>
            <a:r>
              <a:rPr lang="en-GB" sz="2600" dirty="0">
                <a:solidFill>
                  <a:schemeClr val="tx1">
                    <a:lumMod val="75000"/>
                    <a:lumOff val="25000"/>
                  </a:schemeClr>
                </a:solidFill>
              </a:rPr>
              <a:t>From our (overlapping) categories-</a:t>
            </a:r>
          </a:p>
          <a:p>
            <a:pPr lvl="1" eaLnBrk="1" fontAlgn="auto" hangingPunct="1">
              <a:spcAft>
                <a:spcPts val="0"/>
              </a:spcAft>
              <a:buFont typeface="Wingdings 3" charset="2"/>
              <a:buChar char=""/>
              <a:defRPr/>
            </a:pPr>
            <a:r>
              <a:rPr lang="en-GB" sz="2400" dirty="0">
                <a:solidFill>
                  <a:schemeClr val="tx1">
                    <a:lumMod val="75000"/>
                    <a:lumOff val="25000"/>
                  </a:schemeClr>
                </a:solidFill>
              </a:rPr>
              <a:t>The ideologues will embrace CP (10% of our national sample, 33% of those who had visited LTC website)</a:t>
            </a:r>
          </a:p>
          <a:p>
            <a:pPr lvl="1" eaLnBrk="1" fontAlgn="auto" hangingPunct="1">
              <a:spcAft>
                <a:spcPts val="0"/>
              </a:spcAft>
              <a:buFont typeface="Wingdings 3" charset="2"/>
              <a:buChar char=""/>
              <a:defRPr/>
            </a:pPr>
            <a:r>
              <a:rPr lang="en-GB" sz="2400" dirty="0">
                <a:solidFill>
                  <a:schemeClr val="tx1">
                    <a:lumMod val="75000"/>
                    <a:lumOff val="25000"/>
                  </a:schemeClr>
                </a:solidFill>
              </a:rPr>
              <a:t>Pragmatists will either CP or marry</a:t>
            </a:r>
          </a:p>
          <a:p>
            <a:pPr lvl="1" eaLnBrk="1" fontAlgn="auto" hangingPunct="1">
              <a:spcAft>
                <a:spcPts val="0"/>
              </a:spcAft>
              <a:buFont typeface="Wingdings 3" charset="2"/>
              <a:buChar char=""/>
              <a:defRPr/>
            </a:pPr>
            <a:r>
              <a:rPr lang="en-GB" sz="2400" dirty="0">
                <a:solidFill>
                  <a:schemeClr val="tx1">
                    <a:lumMod val="75000"/>
                    <a:lumOff val="25000"/>
                  </a:schemeClr>
                </a:solidFill>
              </a:rPr>
              <a:t>Romantics – a few may CP but may prefer to wait to marry, given marriage mirror model for CP</a:t>
            </a:r>
          </a:p>
          <a:p>
            <a:pPr lvl="1" eaLnBrk="1" fontAlgn="auto" hangingPunct="1">
              <a:spcAft>
                <a:spcPts val="0"/>
              </a:spcAft>
              <a:buFont typeface="Wingdings 3" charset="2"/>
              <a:buChar char=""/>
              <a:defRPr/>
            </a:pPr>
            <a:r>
              <a:rPr lang="en-GB" sz="2400" dirty="0">
                <a:solidFill>
                  <a:schemeClr val="tx1">
                    <a:lumMod val="75000"/>
                    <a:lumOff val="25000"/>
                  </a:schemeClr>
                </a:solidFill>
              </a:rPr>
              <a:t>Uneven couples – large tranche of national sample – will not</a:t>
            </a:r>
          </a:p>
          <a:p>
            <a:pPr lvl="1" eaLnBrk="1" fontAlgn="auto" hangingPunct="1">
              <a:spcAft>
                <a:spcPts val="0"/>
              </a:spcAft>
              <a:buFont typeface="Wingdings 3" charset="2"/>
              <a:buChar char=""/>
              <a:defRPr/>
            </a:pPr>
            <a:r>
              <a:rPr lang="en-GB" sz="2400" dirty="0">
                <a:solidFill>
                  <a:schemeClr val="tx1">
                    <a:lumMod val="75000"/>
                    <a:lumOff val="25000"/>
                  </a:schemeClr>
                </a:solidFill>
              </a:rPr>
              <a:t>Unlikely to affect non-qualifying marriage community.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959C4657-430F-8444-9F5A-4B0BB23A5578}"/>
              </a:ext>
            </a:extLst>
          </p:cNvPr>
          <p:cNvSpPr>
            <a:spLocks noGrp="1" noChangeArrowheads="1"/>
          </p:cNvSpPr>
          <p:nvPr>
            <p:ph type="title"/>
          </p:nvPr>
        </p:nvSpPr>
        <p:spPr/>
        <p:txBody>
          <a:bodyPr/>
          <a:lstStyle/>
          <a:p>
            <a:pPr eaLnBrk="1" hangingPunct="1"/>
            <a:r>
              <a:rPr lang="en-GB" altLang="en-US"/>
              <a:t>Where are we in 2023?</a:t>
            </a:r>
            <a:endParaRPr lang="en-US" altLang="en-US"/>
          </a:p>
        </p:txBody>
      </p:sp>
      <p:sp>
        <p:nvSpPr>
          <p:cNvPr id="32771" name="Rectangle 3">
            <a:extLst>
              <a:ext uri="{FF2B5EF4-FFF2-40B4-BE49-F238E27FC236}">
                <a16:creationId xmlns:a16="http://schemas.microsoft.com/office/drawing/2014/main" id="{81E0F396-8521-7E80-3C46-4A7FA72A5463}"/>
              </a:ext>
            </a:extLst>
          </p:cNvPr>
          <p:cNvSpPr>
            <a:spLocks noGrp="1" noChangeArrowheads="1"/>
          </p:cNvSpPr>
          <p:nvPr>
            <p:ph idx="1"/>
          </p:nvPr>
        </p:nvSpPr>
        <p:spPr>
          <a:xfrm>
            <a:off x="609600" y="1700213"/>
            <a:ext cx="6348413" cy="4752975"/>
          </a:xfrm>
        </p:spPr>
        <p:txBody>
          <a:bodyPr/>
          <a:lstStyle/>
          <a:p>
            <a:pPr lvl="1" eaLnBrk="1" hangingPunct="1">
              <a:lnSpc>
                <a:spcPct val="90000"/>
              </a:lnSpc>
            </a:pPr>
            <a:r>
              <a:rPr lang="en-GB" altLang="en-US"/>
              <a:t>The complex use of trust law to resolve family law disputes remains problematic</a:t>
            </a:r>
          </a:p>
          <a:p>
            <a:pPr lvl="1" eaLnBrk="1" hangingPunct="1">
              <a:lnSpc>
                <a:spcPct val="90000"/>
              </a:lnSpc>
            </a:pPr>
            <a:r>
              <a:rPr lang="en-GB" altLang="en-US"/>
              <a:t>Whilst Schedule 1 Children Act 1989 provides financial provision for the benefit of the children, it does little to redress financial consequences for parent</a:t>
            </a:r>
          </a:p>
          <a:p>
            <a:pPr lvl="1" eaLnBrk="1" hangingPunct="1">
              <a:lnSpc>
                <a:spcPct val="90000"/>
              </a:lnSpc>
            </a:pPr>
            <a:r>
              <a:rPr lang="en-GB" altLang="en-US"/>
              <a:t>Social attitudes show children rather than marriage alone should guide financial provision on separation</a:t>
            </a:r>
          </a:p>
          <a:p>
            <a:pPr lvl="1" eaLnBrk="1" hangingPunct="1">
              <a:lnSpc>
                <a:spcPct val="90000"/>
              </a:lnSpc>
            </a:pPr>
            <a:r>
              <a:rPr lang="en-GB" altLang="en-US"/>
              <a:t>CLM myth has reduced – but not much – ‘lived law’ where there are children most powerful?</a:t>
            </a:r>
          </a:p>
          <a:p>
            <a:pPr lvl="1" eaLnBrk="1" hangingPunct="1">
              <a:lnSpc>
                <a:spcPct val="90000"/>
              </a:lnSpc>
            </a:pPr>
            <a:r>
              <a:rPr lang="en-GB" altLang="en-US"/>
              <a:t>HC WEC endorsed Law Commission approach, but government have again in October 2022 rejected it</a:t>
            </a:r>
          </a:p>
          <a:p>
            <a:pPr lvl="1" eaLnBrk="1" hangingPunct="1">
              <a:lnSpc>
                <a:spcPct val="90000"/>
              </a:lnSpc>
            </a:pPr>
            <a:r>
              <a:rPr lang="en-GB" altLang="en-US"/>
              <a:t>Some concessions emerging re need for education and pensions and bereavement situation.</a:t>
            </a:r>
          </a:p>
          <a:p>
            <a:pPr eaLnBrk="1" hangingPunct="1">
              <a:lnSpc>
                <a:spcPct val="90000"/>
              </a:lnSpc>
              <a:buFont typeface="Wingdings" pitchFamily="2" charset="2"/>
              <a:buNone/>
            </a:pPr>
            <a:r>
              <a:rPr lang="en-GB" altLang="en-US"/>
              <a:t>	</a:t>
            </a:r>
            <a:endParaRPr lang="en-US"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4DA6331-13EF-3027-78D7-C5E1B59B58B7}"/>
              </a:ext>
            </a:extLst>
          </p:cNvPr>
          <p:cNvSpPr>
            <a:spLocks noGrp="1" noChangeArrowheads="1"/>
          </p:cNvSpPr>
          <p:nvPr>
            <p:ph type="title"/>
          </p:nvPr>
        </p:nvSpPr>
        <p:spPr>
          <a:xfrm>
            <a:off x="639763" y="333375"/>
            <a:ext cx="7313612" cy="1143000"/>
          </a:xfrm>
        </p:spPr>
        <p:txBody>
          <a:bodyPr rtlCol="0">
            <a:normAutofit fontScale="90000"/>
          </a:bodyPr>
          <a:lstStyle/>
          <a:p>
            <a:pPr eaLnBrk="1" fontAlgn="auto" hangingPunct="1">
              <a:spcAft>
                <a:spcPts val="0"/>
              </a:spcAft>
              <a:defRPr/>
            </a:pPr>
            <a:r>
              <a:rPr lang="en-GB" altLang="en-US" dirty="0"/>
              <a:t>Are equal marriage &amp; civil partnership enough?</a:t>
            </a:r>
          </a:p>
        </p:txBody>
      </p:sp>
      <p:sp>
        <p:nvSpPr>
          <p:cNvPr id="22531" name="Content Placeholder 2">
            <a:extLst>
              <a:ext uri="{FF2B5EF4-FFF2-40B4-BE49-F238E27FC236}">
                <a16:creationId xmlns:a16="http://schemas.microsoft.com/office/drawing/2014/main" id="{8CF056A7-0E83-FDE4-A9D9-126B049C4B00}"/>
              </a:ext>
            </a:extLst>
          </p:cNvPr>
          <p:cNvSpPr>
            <a:spLocks noGrp="1" noChangeArrowheads="1"/>
          </p:cNvSpPr>
          <p:nvPr>
            <p:ph idx="1"/>
          </p:nvPr>
        </p:nvSpPr>
        <p:spPr>
          <a:xfrm>
            <a:off x="639763" y="1773238"/>
            <a:ext cx="6348412" cy="3879850"/>
          </a:xfrm>
        </p:spPr>
        <p:txBody>
          <a:bodyPr rtlCol="0">
            <a:normAutofit lnSpcReduction="10000"/>
          </a:bodyPr>
          <a:lstStyle/>
          <a:p>
            <a:pPr lvl="1" eaLnBrk="1" fontAlgn="auto" hangingPunct="1">
              <a:spcAft>
                <a:spcPts val="0"/>
              </a:spcAft>
              <a:buFont typeface="Wingdings 3" charset="2"/>
              <a:buChar char=""/>
              <a:defRPr/>
            </a:pPr>
            <a:r>
              <a:rPr lang="en-GB" altLang="en-US" dirty="0">
                <a:solidFill>
                  <a:schemeClr val="tx1">
                    <a:lumMod val="75000"/>
                    <a:lumOff val="25000"/>
                  </a:schemeClr>
                </a:solidFill>
              </a:rPr>
              <a:t>It takes two to agree to marry or civil partner – autonomy myth?</a:t>
            </a:r>
          </a:p>
          <a:p>
            <a:pPr lvl="1" eaLnBrk="1" fontAlgn="auto" hangingPunct="1">
              <a:spcAft>
                <a:spcPts val="0"/>
              </a:spcAft>
              <a:buFont typeface="Wingdings 3" charset="2"/>
              <a:buChar char=""/>
              <a:defRPr/>
            </a:pPr>
            <a:r>
              <a:rPr lang="en-GB" altLang="en-US" dirty="0">
                <a:solidFill>
                  <a:schemeClr val="tx1">
                    <a:lumMod val="75000"/>
                    <a:lumOff val="25000"/>
                  </a:schemeClr>
                </a:solidFill>
              </a:rPr>
              <a:t>Can we ignore or redress the common law marriage myth?</a:t>
            </a:r>
          </a:p>
          <a:p>
            <a:pPr lvl="1" eaLnBrk="1" fontAlgn="auto" hangingPunct="1">
              <a:spcAft>
                <a:spcPts val="0"/>
              </a:spcAft>
              <a:buFont typeface="Wingdings 3" charset="2"/>
              <a:buChar char=""/>
              <a:defRPr/>
            </a:pPr>
            <a:r>
              <a:rPr lang="en-GB" altLang="en-US" dirty="0">
                <a:solidFill>
                  <a:schemeClr val="tx1">
                    <a:lumMod val="75000"/>
                    <a:lumOff val="25000"/>
                  </a:schemeClr>
                </a:solidFill>
              </a:rPr>
              <a:t>Can we abandon calls for a functional/presumptive approach to cohabitation law, given prevalence of CLM myth and the real issues of the financial consequences of breakdown?</a:t>
            </a:r>
          </a:p>
          <a:p>
            <a:pPr lvl="1" eaLnBrk="1" fontAlgn="auto" hangingPunct="1">
              <a:spcAft>
                <a:spcPts val="0"/>
              </a:spcAft>
              <a:buFont typeface="Wingdings 3" charset="2"/>
              <a:buChar char=""/>
              <a:defRPr/>
            </a:pPr>
            <a:r>
              <a:rPr lang="en-GB" altLang="en-US" dirty="0">
                <a:solidFill>
                  <a:schemeClr val="tx1">
                    <a:lumMod val="75000"/>
                    <a:lumOff val="25000"/>
                  </a:schemeClr>
                </a:solidFill>
              </a:rPr>
              <a:t>Does cohabitation really embody greater autonomy that a formal couple relationship or is relationship-generated disadvantage important?</a:t>
            </a:r>
          </a:p>
          <a:p>
            <a:pPr lvl="1" eaLnBrk="1" fontAlgn="auto" hangingPunct="1">
              <a:spcAft>
                <a:spcPts val="0"/>
              </a:spcAft>
              <a:buFont typeface="Wingdings 3" charset="2"/>
              <a:buChar char=""/>
              <a:defRPr/>
            </a:pPr>
            <a:r>
              <a:rPr lang="en-GB" altLang="en-US" dirty="0">
                <a:solidFill>
                  <a:schemeClr val="tx1">
                    <a:lumMod val="75000"/>
                    <a:lumOff val="25000"/>
                  </a:schemeClr>
                </a:solidFill>
              </a:rPr>
              <a:t>Is current law a women’s equality issue?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14235948-FDF1-9163-EFB8-70B1764BBFED}"/>
              </a:ext>
            </a:extLst>
          </p:cNvPr>
          <p:cNvSpPr>
            <a:spLocks noGrp="1" noChangeArrowheads="1"/>
          </p:cNvSpPr>
          <p:nvPr>
            <p:ph type="title"/>
          </p:nvPr>
        </p:nvSpPr>
        <p:spPr/>
        <p:txBody>
          <a:bodyPr/>
          <a:lstStyle/>
          <a:p>
            <a:pPr eaLnBrk="1" hangingPunct="1"/>
            <a:r>
              <a:rPr lang="en-GB" altLang="en-US" sz="3200"/>
              <a:t>Responding to social change?</a:t>
            </a:r>
          </a:p>
        </p:txBody>
      </p:sp>
      <p:sp>
        <p:nvSpPr>
          <p:cNvPr id="7171" name="Content Placeholder 2">
            <a:extLst>
              <a:ext uri="{FF2B5EF4-FFF2-40B4-BE49-F238E27FC236}">
                <a16:creationId xmlns:a16="http://schemas.microsoft.com/office/drawing/2014/main" id="{B0C123DB-CD1C-BC19-EF23-94A136FA19A9}"/>
              </a:ext>
            </a:extLst>
          </p:cNvPr>
          <p:cNvSpPr>
            <a:spLocks noGrp="1"/>
          </p:cNvSpPr>
          <p:nvPr>
            <p:ph idx="1"/>
          </p:nvPr>
        </p:nvSpPr>
        <p:spPr>
          <a:xfrm>
            <a:off x="539750" y="1798638"/>
            <a:ext cx="6346825" cy="3881437"/>
          </a:xfrm>
        </p:spPr>
        <p:txBody>
          <a:bodyPr rtlCol="0">
            <a:normAutofit fontScale="92500" lnSpcReduction="10000"/>
          </a:bodyPr>
          <a:lstStyle/>
          <a:p>
            <a:pPr eaLnBrk="1" fontAlgn="auto" hangingPunct="1">
              <a:spcAft>
                <a:spcPts val="0"/>
              </a:spcAft>
              <a:buFont typeface="Wingdings 3" charset="2"/>
              <a:buChar char=""/>
              <a:defRPr/>
            </a:pPr>
            <a:r>
              <a:rPr lang="en-GB" altLang="en-US" sz="2200" dirty="0">
                <a:solidFill>
                  <a:schemeClr val="tx1">
                    <a:lumMod val="75000"/>
                    <a:lumOff val="25000"/>
                  </a:schemeClr>
                </a:solidFill>
              </a:rPr>
              <a:t>The 21</a:t>
            </a:r>
            <a:r>
              <a:rPr lang="en-GB" altLang="en-US" sz="2200" baseline="30000" dirty="0">
                <a:solidFill>
                  <a:schemeClr val="tx1">
                    <a:lumMod val="75000"/>
                    <a:lumOff val="25000"/>
                  </a:schemeClr>
                </a:solidFill>
              </a:rPr>
              <a:t>st</a:t>
            </a:r>
            <a:r>
              <a:rPr lang="en-GB" altLang="en-US" sz="2200" dirty="0">
                <a:solidFill>
                  <a:schemeClr val="tx1">
                    <a:lumMod val="75000"/>
                    <a:lumOff val="25000"/>
                  </a:schemeClr>
                </a:solidFill>
              </a:rPr>
              <a:t> century reality in the UK is that love and marriage no longer go together like a horse and carriage.</a:t>
            </a:r>
          </a:p>
          <a:p>
            <a:pPr eaLnBrk="1" fontAlgn="auto" hangingPunct="1">
              <a:spcAft>
                <a:spcPts val="0"/>
              </a:spcAft>
              <a:buFont typeface="Wingdings 3" charset="2"/>
              <a:buChar char=""/>
              <a:defRPr/>
            </a:pPr>
            <a:r>
              <a:rPr lang="en-GB" altLang="en-US" sz="2200" dirty="0">
                <a:solidFill>
                  <a:schemeClr val="tx1">
                    <a:lumMod val="75000"/>
                    <a:lumOff val="25000"/>
                  </a:schemeClr>
                </a:solidFill>
              </a:rPr>
              <a:t>The 20</a:t>
            </a:r>
            <a:r>
              <a:rPr lang="en-GB" altLang="en-US" sz="2200" baseline="30000" dirty="0">
                <a:solidFill>
                  <a:schemeClr val="tx1">
                    <a:lumMod val="75000"/>
                    <a:lumOff val="25000"/>
                  </a:schemeClr>
                </a:solidFill>
              </a:rPr>
              <a:t>th</a:t>
            </a:r>
            <a:r>
              <a:rPr lang="en-GB" altLang="en-US" sz="2200" dirty="0">
                <a:solidFill>
                  <a:schemeClr val="tx1">
                    <a:lumMod val="75000"/>
                    <a:lumOff val="25000"/>
                  </a:schemeClr>
                </a:solidFill>
              </a:rPr>
              <a:t> century question of how law should respond to the reality of growing numbers of non-traditional families continues to divide feminists, politicians and academics.   </a:t>
            </a:r>
          </a:p>
          <a:p>
            <a:pPr eaLnBrk="1" fontAlgn="auto" hangingPunct="1">
              <a:spcAft>
                <a:spcPts val="0"/>
              </a:spcAft>
              <a:buFont typeface="Wingdings 3" charset="2"/>
              <a:buChar char=""/>
              <a:defRPr/>
            </a:pPr>
            <a:r>
              <a:rPr lang="en-GB" altLang="en-US" sz="2200" dirty="0">
                <a:solidFill>
                  <a:schemeClr val="tx1">
                    <a:lumMod val="75000"/>
                    <a:lumOff val="25000"/>
                  </a:schemeClr>
                </a:solidFill>
              </a:rPr>
              <a:t>In E&amp;W we now have equal marriage and equal civil partnership, but is opt-in reform enough?</a:t>
            </a:r>
          </a:p>
          <a:p>
            <a:pPr eaLnBrk="1" fontAlgn="auto" hangingPunct="1">
              <a:spcAft>
                <a:spcPts val="0"/>
              </a:spcAft>
              <a:buFont typeface="Wingdings 3" charset="2"/>
              <a:buChar char=""/>
              <a:defRPr/>
            </a:pPr>
            <a:r>
              <a:rPr lang="en-GB" altLang="en-US" sz="2200" dirty="0">
                <a:solidFill>
                  <a:schemeClr val="tx1">
                    <a:lumMod val="75000"/>
                    <a:lumOff val="25000"/>
                  </a:schemeClr>
                </a:solidFill>
              </a:rPr>
              <a:t>Cohabitation law for informal couples remains complex and marriage rates are declining (at least for heterosexual couples).</a:t>
            </a:r>
          </a:p>
          <a:p>
            <a:pPr marL="0" indent="0" eaLnBrk="1" fontAlgn="auto" hangingPunct="1">
              <a:spcAft>
                <a:spcPts val="0"/>
              </a:spcAft>
              <a:buFont typeface="Wingdings" panose="05000000000000000000" pitchFamily="2" charset="2"/>
              <a:buNone/>
              <a:defRPr/>
            </a:pPr>
            <a:endParaRPr lang="en-GB" altLang="en-US" dirty="0">
              <a:solidFill>
                <a:schemeClr val="tx1">
                  <a:lumMod val="75000"/>
                  <a:lumOff val="25000"/>
                </a:schemeClr>
              </a:solidFill>
            </a:endParaRPr>
          </a:p>
          <a:p>
            <a:pPr marL="0" indent="0" eaLnBrk="1" fontAlgn="auto" hangingPunct="1">
              <a:spcAft>
                <a:spcPts val="0"/>
              </a:spcAft>
              <a:buFont typeface="Wingdings" panose="05000000000000000000" pitchFamily="2" charset="2"/>
              <a:buNone/>
              <a:defRPr/>
            </a:pPr>
            <a:endParaRPr lang="en-GB" altLang="en-US" dirty="0">
              <a:solidFill>
                <a:schemeClr val="tx1">
                  <a:lumMod val="75000"/>
                  <a:lumOff val="25000"/>
                </a:schemeClr>
              </a:solidFill>
            </a:endParaRPr>
          </a:p>
        </p:txBody>
      </p:sp>
      <p:pic>
        <p:nvPicPr>
          <p:cNvPr id="9221" name="Picture 2" descr="A group of hearts&#10;&#10;">
            <a:extLst>
              <a:ext uri="{FF2B5EF4-FFF2-40B4-BE49-F238E27FC236}">
                <a16:creationId xmlns:a16="http://schemas.microsoft.com/office/drawing/2014/main" id="{B3C9E3E4-3F88-EF29-D354-087D6CC850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686425"/>
            <a:ext cx="1762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1" descr="A horse pulling a carriage&#10;&#10;">
            <a:extLst>
              <a:ext uri="{FF2B5EF4-FFF2-40B4-BE49-F238E27FC236}">
                <a16:creationId xmlns:a16="http://schemas.microsoft.com/office/drawing/2014/main" id="{1D81D8D8-DFCE-1247-69C6-90327A3E95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50" y="5768975"/>
            <a:ext cx="2190750" cy="106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2A98687B-749D-E554-1B0E-5F343D07288D}"/>
              </a:ext>
            </a:extLst>
          </p:cNvPr>
          <p:cNvSpPr>
            <a:spLocks noGrp="1" noChangeArrowheads="1"/>
          </p:cNvSpPr>
          <p:nvPr>
            <p:ph type="title"/>
          </p:nvPr>
        </p:nvSpPr>
        <p:spPr>
          <a:xfrm>
            <a:off x="685800" y="620713"/>
            <a:ext cx="7772400" cy="1143000"/>
          </a:xfrm>
        </p:spPr>
        <p:txBody>
          <a:bodyPr/>
          <a:lstStyle/>
          <a:p>
            <a:pPr eaLnBrk="1" hangingPunct="1"/>
            <a:r>
              <a:rPr lang="en-GB" altLang="en-US" sz="3200"/>
              <a:t>Why should law respond to social </a:t>
            </a:r>
            <a:br>
              <a:rPr lang="en-GB" altLang="en-US" sz="3200"/>
            </a:br>
            <a:r>
              <a:rPr lang="en-GB" altLang="en-US" sz="3200"/>
              <a:t>trends?</a:t>
            </a:r>
          </a:p>
        </p:txBody>
      </p:sp>
      <p:sp>
        <p:nvSpPr>
          <p:cNvPr id="36867" name="Rectangle 3">
            <a:extLst>
              <a:ext uri="{FF2B5EF4-FFF2-40B4-BE49-F238E27FC236}">
                <a16:creationId xmlns:a16="http://schemas.microsoft.com/office/drawing/2014/main" id="{C7734DD5-DB24-D34D-EF14-7DF2A254424E}"/>
              </a:ext>
            </a:extLst>
          </p:cNvPr>
          <p:cNvSpPr>
            <a:spLocks noGrp="1" noChangeArrowheads="1"/>
          </p:cNvSpPr>
          <p:nvPr>
            <p:ph idx="1"/>
          </p:nvPr>
        </p:nvSpPr>
        <p:spPr>
          <a:xfrm>
            <a:off x="1173163" y="1628775"/>
            <a:ext cx="7772400" cy="4848225"/>
          </a:xfrm>
        </p:spPr>
        <p:txBody>
          <a:bodyPr/>
          <a:lstStyle/>
          <a:p>
            <a:pPr eaLnBrk="1" hangingPunct="1"/>
            <a:r>
              <a:rPr lang="en-GB" altLang="en-US" sz="2000"/>
              <a:t>The law remains complex and confusing and financial provision is not governed by family law</a:t>
            </a:r>
          </a:p>
          <a:p>
            <a:pPr eaLnBrk="1" hangingPunct="1"/>
            <a:r>
              <a:rPr lang="en-GB" altLang="en-US" sz="2000"/>
              <a:t>There is no recognition of ‘relationship generated financial disadvantage’ on separation, in contrast with divorce and dissolution of civil partnerships</a:t>
            </a:r>
          </a:p>
          <a:p>
            <a:pPr eaLnBrk="1" hangingPunct="1"/>
            <a:r>
              <a:rPr lang="en-GB" altLang="en-US" sz="2000"/>
              <a:t>People are often unaware of their legal situation until it is too late</a:t>
            </a:r>
          </a:p>
          <a:p>
            <a:pPr eaLnBrk="1" hangingPunct="1"/>
            <a:r>
              <a:rPr lang="en-GB" altLang="en-US" sz="2000"/>
              <a:t>Couples cannot marry or civil partner unless both agree</a:t>
            </a:r>
          </a:p>
          <a:p>
            <a:pPr eaLnBrk="1" hangingPunct="1"/>
            <a:r>
              <a:rPr lang="en-GB" altLang="en-US" sz="2000"/>
              <a:t>Can we justify different treatment of cohabitants with children to married or civil partner families on relationship breakdown?</a:t>
            </a:r>
          </a:p>
          <a:p>
            <a:pPr eaLnBrk="1" hangingPunct="1"/>
            <a:r>
              <a:rPr lang="en-GB" altLang="en-US" sz="2000"/>
              <a:t>Have we created a perverse incentive not to marry or civil partner through the current law?</a:t>
            </a:r>
            <a:endParaRPr lang="en-GB"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3518F680-1331-BF92-8703-1DFEDADD7249}"/>
              </a:ext>
            </a:extLst>
          </p:cNvPr>
          <p:cNvSpPr>
            <a:spLocks noGrp="1" noChangeArrowheads="1"/>
          </p:cNvSpPr>
          <p:nvPr>
            <p:ph type="title"/>
          </p:nvPr>
        </p:nvSpPr>
        <p:spPr/>
        <p:txBody>
          <a:bodyPr/>
          <a:lstStyle/>
          <a:p>
            <a:pPr eaLnBrk="1" hangingPunct="1"/>
            <a:r>
              <a:rPr lang="en-GB" altLang="en-US" sz="3200"/>
              <a:t>Conclusion and way forward</a:t>
            </a:r>
            <a:endParaRPr lang="en-US" altLang="en-US" sz="3200"/>
          </a:p>
        </p:txBody>
      </p:sp>
      <p:sp>
        <p:nvSpPr>
          <p:cNvPr id="38915" name="Rectangle 3">
            <a:extLst>
              <a:ext uri="{FF2B5EF4-FFF2-40B4-BE49-F238E27FC236}">
                <a16:creationId xmlns:a16="http://schemas.microsoft.com/office/drawing/2014/main" id="{4C911B6E-C48A-E60C-8A83-5837CA4A0D46}"/>
              </a:ext>
            </a:extLst>
          </p:cNvPr>
          <p:cNvSpPr>
            <a:spLocks noGrp="1" noChangeArrowheads="1"/>
          </p:cNvSpPr>
          <p:nvPr>
            <p:ph idx="1"/>
          </p:nvPr>
        </p:nvSpPr>
        <p:spPr>
          <a:xfrm>
            <a:off x="641350" y="1489075"/>
            <a:ext cx="6348413" cy="4759325"/>
          </a:xfrm>
        </p:spPr>
        <p:txBody>
          <a:bodyPr/>
          <a:lstStyle/>
          <a:p>
            <a:pPr lvl="1" eaLnBrk="1" hangingPunct="1"/>
            <a:r>
              <a:rPr lang="en-GB" altLang="en-US"/>
              <a:t>The law remains complex and confusing for cohabitants where financial provision is not governed by family law</a:t>
            </a:r>
          </a:p>
          <a:p>
            <a:pPr lvl="1" eaLnBrk="1" hangingPunct="1"/>
            <a:r>
              <a:rPr lang="en-GB" altLang="en-US"/>
              <a:t>Extended CP very welcome, but it does not address the CLM myth issue</a:t>
            </a:r>
          </a:p>
          <a:p>
            <a:pPr lvl="1" eaLnBrk="1" hangingPunct="1"/>
            <a:r>
              <a:rPr lang="en-GB" altLang="en-US"/>
              <a:t>It is NOT a universal answer for all cohabitants</a:t>
            </a:r>
          </a:p>
          <a:p>
            <a:pPr lvl="1" eaLnBrk="1" hangingPunct="1"/>
            <a:r>
              <a:rPr lang="en-GB" altLang="en-US"/>
              <a:t>Take up likely to be relatively low among cohabiting opposite-sex population – estimate up to one third?</a:t>
            </a:r>
          </a:p>
          <a:p>
            <a:pPr lvl="1" eaLnBrk="1" hangingPunct="1"/>
            <a:r>
              <a:rPr lang="en-GB" altLang="en-US"/>
              <a:t>Functional approach to cohabitation law still needed IF family law is to protect vulnerable, even with greater awareness campaign. </a:t>
            </a:r>
          </a:p>
          <a:p>
            <a:pPr lvl="1" eaLnBrk="1" hangingPunct="1"/>
            <a:r>
              <a:rPr lang="en-GB" altLang="en-US"/>
              <a:t>Despite rejection of WEC recommendations by government, reform should remain a priority given the gendered nature of family life and false assumptions about autonomy, at least where there are children of the relationship.</a:t>
            </a:r>
            <a:endParaRPr lang="en-US"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E6C99E4B-0AFF-B681-6136-F4BE400A9BC1}"/>
              </a:ext>
            </a:extLst>
          </p:cNvPr>
          <p:cNvSpPr>
            <a:spLocks noGrp="1" noChangeArrowheads="1"/>
          </p:cNvSpPr>
          <p:nvPr>
            <p:ph type="title"/>
          </p:nvPr>
        </p:nvSpPr>
        <p:spPr>
          <a:xfrm>
            <a:off x="1173163" y="549275"/>
            <a:ext cx="7772400" cy="735013"/>
          </a:xfrm>
        </p:spPr>
        <p:txBody>
          <a:bodyPr/>
          <a:lstStyle/>
          <a:p>
            <a:pPr eaLnBrk="1" hangingPunct="1"/>
            <a:r>
              <a:rPr lang="en-GB" altLang="en-US" sz="3200"/>
              <a:t>References</a:t>
            </a:r>
          </a:p>
        </p:txBody>
      </p:sp>
      <p:sp>
        <p:nvSpPr>
          <p:cNvPr id="41987" name="Rectangle 3">
            <a:extLst>
              <a:ext uri="{FF2B5EF4-FFF2-40B4-BE49-F238E27FC236}">
                <a16:creationId xmlns:a16="http://schemas.microsoft.com/office/drawing/2014/main" id="{5EF7AB49-36F0-5246-06DE-0628D09F08AA}"/>
              </a:ext>
            </a:extLst>
          </p:cNvPr>
          <p:cNvSpPr>
            <a:spLocks noGrp="1" noChangeArrowheads="1"/>
          </p:cNvSpPr>
          <p:nvPr>
            <p:ph idx="1"/>
          </p:nvPr>
        </p:nvSpPr>
        <p:spPr>
          <a:xfrm>
            <a:off x="1173163" y="1052513"/>
            <a:ext cx="7772400" cy="5043487"/>
          </a:xfrm>
        </p:spPr>
        <p:txBody>
          <a:bodyPr rtlCol="0">
            <a:normAutofit fontScale="92500" lnSpcReduction="20000"/>
          </a:bodyPr>
          <a:lstStyle/>
          <a:p>
            <a:pPr eaLnBrk="1" fontAlgn="auto" hangingPunct="1">
              <a:lnSpc>
                <a:spcPct val="80000"/>
              </a:lnSpc>
              <a:spcAft>
                <a:spcPts val="0"/>
              </a:spcAft>
              <a:buFont typeface="Wingdings 3" charset="2"/>
              <a:buChar char=""/>
              <a:defRPr/>
            </a:pPr>
            <a:endParaRPr lang="en-GB" altLang="en-US" sz="1600" dirty="0">
              <a:solidFill>
                <a:schemeClr val="tx1">
                  <a:lumMod val="75000"/>
                  <a:lumOff val="25000"/>
                </a:schemeClr>
              </a:solidFill>
            </a:endParaRPr>
          </a:p>
          <a:p>
            <a:pPr eaLnBrk="1" fontAlgn="auto" hangingPunct="1">
              <a:lnSpc>
                <a:spcPct val="80000"/>
              </a:lnSpc>
              <a:spcAft>
                <a:spcPts val="0"/>
              </a:spcAft>
              <a:buFont typeface="Wingdings 3" charset="2"/>
              <a:buChar char=""/>
              <a:defRPr/>
            </a:pPr>
            <a:endParaRPr lang="en-GB" altLang="en-US" sz="1600" dirty="0">
              <a:solidFill>
                <a:schemeClr val="tx1">
                  <a:lumMod val="75000"/>
                  <a:lumOff val="25000"/>
                </a:schemeClr>
              </a:solidFill>
            </a:endParaRP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R. Bailey-Harris, 'Law and the Unmarried couple - Oppression or Liberation?' [1996] 8 CFLQ 137. </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A. Barlow </a:t>
            </a:r>
            <a:r>
              <a:rPr lang="en-GB" sz="1600" dirty="0">
                <a:solidFill>
                  <a:srgbClr val="252A2F"/>
                </a:solidFill>
              </a:rPr>
              <a:t>(2020). Modern Marriage Myths- the dichotomy between expectations of legal rationality and lived law. In Akhtar R, Nash P, Probert R (Eds.) </a:t>
            </a:r>
            <a:r>
              <a:rPr lang="en-GB" sz="1600" i="1" dirty="0">
                <a:solidFill>
                  <a:srgbClr val="252A2F"/>
                </a:solidFill>
              </a:rPr>
              <a:t>Cohabitation and Religious Marriage: Status, Similarities and Solutions</a:t>
            </a:r>
            <a:r>
              <a:rPr lang="en-GB" sz="1600" dirty="0">
                <a:solidFill>
                  <a:srgbClr val="252A2F"/>
                </a:solidFill>
              </a:rPr>
              <a:t>, Bristol: Bristol University Press, 39-51 </a:t>
            </a:r>
            <a:endParaRPr lang="en-GB" altLang="en-US" sz="1600" dirty="0">
              <a:solidFill>
                <a:schemeClr val="tx1">
                  <a:lumMod val="75000"/>
                  <a:lumOff val="25000"/>
                </a:schemeClr>
              </a:solidFill>
            </a:endParaRP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A. Barlow, C. Burgoyne E. </a:t>
            </a:r>
            <a:r>
              <a:rPr lang="en-GB" altLang="en-US" sz="1600" dirty="0" err="1">
                <a:solidFill>
                  <a:schemeClr val="tx1">
                    <a:lumMod val="75000"/>
                    <a:lumOff val="25000"/>
                  </a:schemeClr>
                </a:solidFill>
              </a:rPr>
              <a:t>Clery</a:t>
            </a:r>
            <a:r>
              <a:rPr lang="en-GB" altLang="en-US" sz="1600" dirty="0">
                <a:solidFill>
                  <a:schemeClr val="tx1">
                    <a:lumMod val="75000"/>
                    <a:lumOff val="25000"/>
                  </a:schemeClr>
                </a:solidFill>
              </a:rPr>
              <a:t> &amp; J. Smithson, ‘Cohabitation and the law: Myths money and the media’, in Park, A. et al, </a:t>
            </a:r>
            <a:r>
              <a:rPr lang="en-GB" altLang="en-US" sz="1600" i="1" dirty="0">
                <a:solidFill>
                  <a:schemeClr val="tx1">
                    <a:lumMod val="75000"/>
                    <a:lumOff val="25000"/>
                  </a:schemeClr>
                </a:solidFill>
              </a:rPr>
              <a:t>British social attitudes: the 24</a:t>
            </a:r>
            <a:r>
              <a:rPr lang="en-GB" altLang="en-US" sz="1600" i="1" baseline="30000" dirty="0">
                <a:solidFill>
                  <a:schemeClr val="tx1">
                    <a:lumMod val="75000"/>
                    <a:lumOff val="25000"/>
                  </a:schemeClr>
                </a:solidFill>
              </a:rPr>
              <a:t>th</a:t>
            </a:r>
            <a:r>
              <a:rPr lang="en-GB" altLang="en-US" sz="1600" i="1" dirty="0">
                <a:solidFill>
                  <a:schemeClr val="tx1">
                    <a:lumMod val="75000"/>
                    <a:lumOff val="25000"/>
                  </a:schemeClr>
                </a:solidFill>
              </a:rPr>
              <a:t> report ,</a:t>
            </a:r>
            <a:r>
              <a:rPr lang="en-GB" altLang="en-US" sz="1600" dirty="0">
                <a:solidFill>
                  <a:schemeClr val="tx1">
                    <a:lumMod val="75000"/>
                    <a:lumOff val="25000"/>
                  </a:schemeClr>
                </a:solidFill>
              </a:rPr>
              <a:t>2008</a:t>
            </a:r>
            <a:r>
              <a:rPr lang="en-GB" altLang="en-US" sz="1600" i="1" dirty="0">
                <a:solidFill>
                  <a:schemeClr val="tx1">
                    <a:lumMod val="75000"/>
                    <a:lumOff val="25000"/>
                  </a:schemeClr>
                </a:solidFill>
              </a:rPr>
              <a:t>, </a:t>
            </a:r>
            <a:r>
              <a:rPr lang="en-GB" altLang="en-US" sz="1600" dirty="0">
                <a:solidFill>
                  <a:schemeClr val="tx1">
                    <a:lumMod val="75000"/>
                    <a:lumOff val="25000"/>
                  </a:schemeClr>
                </a:solidFill>
              </a:rPr>
              <a:t>Ashgate: 29 – 52.</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A. Barlow, A., Duncan, S., James, G., and Park A. </a:t>
            </a:r>
            <a:r>
              <a:rPr lang="en-GB" altLang="en-US" sz="1600" i="1" dirty="0">
                <a:solidFill>
                  <a:schemeClr val="tx1">
                    <a:lumMod val="75000"/>
                    <a:lumOff val="25000"/>
                  </a:schemeClr>
                </a:solidFill>
              </a:rPr>
              <a:t>Cohabitation marriage and the law – social change and legal reform in 21</a:t>
            </a:r>
            <a:r>
              <a:rPr lang="en-GB" altLang="en-US" sz="1600" i="1" baseline="30000" dirty="0">
                <a:solidFill>
                  <a:schemeClr val="tx1">
                    <a:lumMod val="75000"/>
                    <a:lumOff val="25000"/>
                  </a:schemeClr>
                </a:solidFill>
              </a:rPr>
              <a:t>st</a:t>
            </a:r>
            <a:r>
              <a:rPr lang="en-GB" altLang="en-US" sz="1600" i="1" dirty="0">
                <a:solidFill>
                  <a:schemeClr val="tx1">
                    <a:lumMod val="75000"/>
                    <a:lumOff val="25000"/>
                  </a:schemeClr>
                </a:solidFill>
              </a:rPr>
              <a:t> century Britain</a:t>
            </a:r>
            <a:r>
              <a:rPr lang="en-GB" altLang="en-US" sz="1600" dirty="0">
                <a:solidFill>
                  <a:schemeClr val="tx1">
                    <a:lumMod val="75000"/>
                    <a:lumOff val="25000"/>
                  </a:schemeClr>
                </a:solidFill>
              </a:rPr>
              <a:t>, 2005</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A. Barlow and G. James, ‘Regulating marriage and cohabitation in 21</a:t>
            </a:r>
            <a:r>
              <a:rPr lang="en-GB" altLang="en-US" sz="1600" baseline="30000" dirty="0">
                <a:solidFill>
                  <a:schemeClr val="tx1">
                    <a:lumMod val="75000"/>
                    <a:lumOff val="25000"/>
                  </a:schemeClr>
                </a:solidFill>
              </a:rPr>
              <a:t>st</a:t>
            </a:r>
            <a:r>
              <a:rPr lang="en-GB" altLang="en-US" sz="1600" dirty="0">
                <a:solidFill>
                  <a:schemeClr val="tx1">
                    <a:lumMod val="75000"/>
                    <a:lumOff val="25000"/>
                  </a:schemeClr>
                </a:solidFill>
              </a:rPr>
              <a:t> century Britain’ [2004] 67(2) MLR 143</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S. Bridge, ‘Cohabitation: why legislative reform is necessary’ [2007] Fam Law 916</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R. </a:t>
            </a:r>
            <a:r>
              <a:rPr lang="en-GB" altLang="en-US" sz="1600" dirty="0" err="1">
                <a:solidFill>
                  <a:schemeClr val="tx1">
                    <a:lumMod val="75000"/>
                    <a:lumOff val="25000"/>
                  </a:schemeClr>
                </a:solidFill>
              </a:rPr>
              <a:t>Deech</a:t>
            </a:r>
            <a:r>
              <a:rPr lang="en-GB" altLang="en-US" sz="1600" dirty="0">
                <a:solidFill>
                  <a:schemeClr val="tx1">
                    <a:lumMod val="75000"/>
                    <a:lumOff val="25000"/>
                  </a:schemeClr>
                </a:solidFill>
              </a:rPr>
              <a:t>, ‘The Case Against the Legal Recognition of Cohabitation’ (1980) ICLQ 480</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Duncan, S., Barlow, A., and James, G. 'Why don't they marry? Cohabitation, commitment, and DIY marriage', (2005) </a:t>
            </a:r>
            <a:r>
              <a:rPr lang="en-GB" altLang="en-US" sz="1600" i="1" dirty="0">
                <a:solidFill>
                  <a:schemeClr val="tx1">
                    <a:lumMod val="75000"/>
                    <a:lumOff val="25000"/>
                  </a:schemeClr>
                </a:solidFill>
              </a:rPr>
              <a:t>Child and Family Law Quarterly</a:t>
            </a:r>
            <a:r>
              <a:rPr lang="en-GB" altLang="en-US" sz="1600" dirty="0">
                <a:solidFill>
                  <a:schemeClr val="tx1">
                    <a:lumMod val="75000"/>
                    <a:lumOff val="25000"/>
                  </a:schemeClr>
                </a:solidFill>
              </a:rPr>
              <a:t>, 17(3), 383-398</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Law Commission, </a:t>
            </a:r>
            <a:r>
              <a:rPr lang="en-GB" altLang="en-US" sz="1600" i="1" dirty="0">
                <a:solidFill>
                  <a:schemeClr val="tx1">
                    <a:lumMod val="75000"/>
                    <a:lumOff val="25000"/>
                  </a:schemeClr>
                </a:solidFill>
              </a:rPr>
              <a:t>Cohabitation: The financial consequences of relationship breakdown </a:t>
            </a:r>
            <a:r>
              <a:rPr lang="en-GB" altLang="en-US" sz="1600" dirty="0">
                <a:solidFill>
                  <a:schemeClr val="tx1">
                    <a:lumMod val="75000"/>
                    <a:lumOff val="25000"/>
                  </a:schemeClr>
                </a:solidFill>
              </a:rPr>
              <a:t>Law Com no 207, London: TSO, 2007</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HC WEC, </a:t>
            </a:r>
            <a:r>
              <a:rPr lang="en-GB" altLang="en-US" sz="1600" i="1" dirty="0">
                <a:solidFill>
                  <a:schemeClr val="tx1">
                    <a:lumMod val="75000"/>
                    <a:lumOff val="25000"/>
                  </a:schemeClr>
                </a:solidFill>
                <a:hlinkClick r:id="rId3"/>
              </a:rPr>
              <a:t>The rights of cohabiting partners, </a:t>
            </a:r>
            <a:r>
              <a:rPr lang="en-GB" altLang="en-US" sz="1600" dirty="0">
                <a:solidFill>
                  <a:schemeClr val="tx1">
                    <a:lumMod val="75000"/>
                    <a:lumOff val="25000"/>
                  </a:schemeClr>
                </a:solidFill>
                <a:hlinkClick r:id="rId3"/>
              </a:rPr>
              <a:t>Second report</a:t>
            </a:r>
            <a:r>
              <a:rPr lang="en-GB" altLang="en-US" sz="1600" dirty="0">
                <a:solidFill>
                  <a:schemeClr val="tx1">
                    <a:lumMod val="75000"/>
                    <a:lumOff val="25000"/>
                  </a:schemeClr>
                </a:solidFill>
              </a:rPr>
              <a:t>, 2022</a:t>
            </a:r>
          </a:p>
          <a:p>
            <a:pPr eaLnBrk="1" fontAlgn="auto" hangingPunct="1">
              <a:lnSpc>
                <a:spcPct val="80000"/>
              </a:lnSpc>
              <a:spcAft>
                <a:spcPts val="0"/>
              </a:spcAft>
              <a:buFont typeface="Wingdings 3" charset="2"/>
              <a:buChar char=""/>
              <a:defRPr/>
            </a:pPr>
            <a:r>
              <a:rPr lang="en-GB" altLang="en-US" sz="1600" dirty="0">
                <a:solidFill>
                  <a:schemeClr val="tx1">
                    <a:lumMod val="75000"/>
                    <a:lumOff val="25000"/>
                  </a:schemeClr>
                </a:solidFill>
              </a:rPr>
              <a:t>HC WEC. </a:t>
            </a:r>
            <a:r>
              <a:rPr lang="en-GB" altLang="en-US" sz="1600" i="1" dirty="0">
                <a:solidFill>
                  <a:schemeClr val="tx1">
                    <a:lumMod val="75000"/>
                    <a:lumOff val="25000"/>
                  </a:schemeClr>
                </a:solidFill>
                <a:hlinkClick r:id="rId4"/>
              </a:rPr>
              <a:t>The rights of cohabiting partners: Government response</a:t>
            </a:r>
            <a:r>
              <a:rPr lang="en-GB" altLang="en-US" sz="1600" i="1" dirty="0">
                <a:solidFill>
                  <a:schemeClr val="tx1">
                    <a:lumMod val="75000"/>
                    <a:lumOff val="25000"/>
                  </a:schemeClr>
                </a:solidFill>
              </a:rPr>
              <a:t>, </a:t>
            </a:r>
            <a:r>
              <a:rPr lang="en-GB" altLang="en-US" sz="1600" dirty="0">
                <a:solidFill>
                  <a:schemeClr val="tx1">
                    <a:lumMod val="75000"/>
                    <a:lumOff val="25000"/>
                  </a:schemeClr>
                </a:solidFill>
              </a:rPr>
              <a:t>2022.</a:t>
            </a:r>
          </a:p>
          <a:p>
            <a:pPr eaLnBrk="1" fontAlgn="auto" hangingPunct="1">
              <a:lnSpc>
                <a:spcPct val="80000"/>
              </a:lnSpc>
              <a:spcAft>
                <a:spcPts val="0"/>
              </a:spcAft>
              <a:buFont typeface="Wingdings 3" charset="2"/>
              <a:buChar char=""/>
              <a:defRPr/>
            </a:pPr>
            <a:endParaRPr lang="en-GB" altLang="en-US" sz="1600" dirty="0">
              <a:solidFill>
                <a:schemeClr val="tx1">
                  <a:lumMod val="75000"/>
                  <a:lumOff val="25000"/>
                </a:schemeClr>
              </a:solidFill>
            </a:endParaRPr>
          </a:p>
          <a:p>
            <a:pPr eaLnBrk="1" fontAlgn="auto" hangingPunct="1">
              <a:lnSpc>
                <a:spcPct val="80000"/>
              </a:lnSpc>
              <a:spcAft>
                <a:spcPts val="0"/>
              </a:spcAft>
              <a:buFont typeface="Wingdings 3" charset="2"/>
              <a:buChar char=""/>
              <a:defRPr/>
            </a:pPr>
            <a:endParaRPr lang="en-GB" altLang="en-US" sz="1600" dirty="0">
              <a:solidFill>
                <a:schemeClr val="tx1">
                  <a:lumMod val="75000"/>
                  <a:lumOff val="2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07A1063-2F87-9088-6826-24FE76870BDD}"/>
              </a:ext>
            </a:extLst>
          </p:cNvPr>
          <p:cNvSpPr>
            <a:spLocks noGrp="1" noChangeArrowheads="1"/>
          </p:cNvSpPr>
          <p:nvPr>
            <p:ph type="title"/>
          </p:nvPr>
        </p:nvSpPr>
        <p:spPr/>
        <p:txBody>
          <a:bodyPr/>
          <a:lstStyle/>
          <a:p>
            <a:pPr eaLnBrk="1" hangingPunct="1"/>
            <a:r>
              <a:rPr lang="en-GB" altLang="en-US" sz="3200"/>
              <a:t>Social trends</a:t>
            </a:r>
          </a:p>
        </p:txBody>
      </p:sp>
      <p:sp>
        <p:nvSpPr>
          <p:cNvPr id="13315" name="Content Placeholder 2">
            <a:extLst>
              <a:ext uri="{FF2B5EF4-FFF2-40B4-BE49-F238E27FC236}">
                <a16:creationId xmlns:a16="http://schemas.microsoft.com/office/drawing/2014/main" id="{ED156A86-8CB3-0D79-DBB0-75AF16885D8E}"/>
              </a:ext>
            </a:extLst>
          </p:cNvPr>
          <p:cNvSpPr>
            <a:spLocks noGrp="1" noChangeArrowheads="1"/>
          </p:cNvSpPr>
          <p:nvPr>
            <p:ph idx="1"/>
          </p:nvPr>
        </p:nvSpPr>
        <p:spPr>
          <a:xfrm>
            <a:off x="617538" y="1557338"/>
            <a:ext cx="6346825" cy="4475162"/>
          </a:xfrm>
        </p:spPr>
        <p:txBody>
          <a:bodyPr rtlCol="0">
            <a:normAutofit fontScale="92500" lnSpcReduction="10000"/>
          </a:bodyPr>
          <a:lstStyle/>
          <a:p>
            <a:pPr eaLnBrk="1" fontAlgn="auto" hangingPunct="1">
              <a:spcAft>
                <a:spcPts val="0"/>
              </a:spcAft>
              <a:buFont typeface="Wingdings 3" charset="2"/>
              <a:buChar char=""/>
              <a:defRPr/>
            </a:pPr>
            <a:r>
              <a:rPr lang="en-GB" altLang="en-US" sz="2600" dirty="0">
                <a:solidFill>
                  <a:schemeClr val="tx1">
                    <a:lumMod val="75000"/>
                    <a:lumOff val="25000"/>
                  </a:schemeClr>
                </a:solidFill>
              </a:rPr>
              <a:t>Do the statistics speak for themselves?</a:t>
            </a:r>
          </a:p>
          <a:p>
            <a:pPr lvl="1" eaLnBrk="1" fontAlgn="auto" hangingPunct="1">
              <a:spcAft>
                <a:spcPts val="0"/>
              </a:spcAft>
              <a:buFont typeface="Wingdings 3" charset="2"/>
              <a:buChar char=""/>
              <a:defRPr/>
            </a:pPr>
            <a:r>
              <a:rPr lang="en-GB" altLang="en-US" sz="2200" dirty="0">
                <a:solidFill>
                  <a:schemeClr val="tx1">
                    <a:lumMod val="75000"/>
                    <a:lumOff val="25000"/>
                  </a:schemeClr>
                </a:solidFill>
              </a:rPr>
              <a:t>Cohabitants are fast growing family type in the UK with some 3.6 million couples living in informal relationships in England and Wales and increase of 23% over the last decade (ONS, 2022)</a:t>
            </a:r>
          </a:p>
          <a:p>
            <a:pPr lvl="1" eaLnBrk="1" fontAlgn="auto" hangingPunct="1">
              <a:spcAft>
                <a:spcPts val="0"/>
              </a:spcAft>
              <a:buFont typeface="Wingdings 3" charset="2"/>
              <a:buChar char=""/>
              <a:defRPr/>
            </a:pPr>
            <a:r>
              <a:rPr lang="en-GB" altLang="en-US" sz="2200" dirty="0">
                <a:solidFill>
                  <a:schemeClr val="tx1">
                    <a:lumMod val="75000"/>
                    <a:lumOff val="25000"/>
                  </a:schemeClr>
                </a:solidFill>
              </a:rPr>
              <a:t>Of these, 1.3 million have dependent children</a:t>
            </a:r>
          </a:p>
          <a:p>
            <a:pPr lvl="1" eaLnBrk="1" fontAlgn="auto" hangingPunct="1">
              <a:spcAft>
                <a:spcPts val="0"/>
              </a:spcAft>
              <a:buFont typeface="Wingdings 3" charset="2"/>
              <a:buChar char=""/>
              <a:defRPr/>
            </a:pPr>
            <a:r>
              <a:rPr lang="en-GB" altLang="en-US" sz="2200" dirty="0">
                <a:solidFill>
                  <a:schemeClr val="tx1">
                    <a:lumMod val="75000"/>
                    <a:lumOff val="25000"/>
                  </a:schemeClr>
                </a:solidFill>
              </a:rPr>
              <a:t>Cohabitation is also increasingly common among older age groups</a:t>
            </a:r>
          </a:p>
          <a:p>
            <a:pPr lvl="1" eaLnBrk="1" fontAlgn="auto" hangingPunct="1">
              <a:spcAft>
                <a:spcPts val="0"/>
              </a:spcAft>
              <a:buFont typeface="Wingdings 3" charset="2"/>
              <a:buChar char=""/>
              <a:defRPr/>
            </a:pPr>
            <a:r>
              <a:rPr lang="en-GB" altLang="en-US" sz="2200" dirty="0">
                <a:solidFill>
                  <a:schemeClr val="tx1">
                    <a:lumMod val="75000"/>
                    <a:lumOff val="25000"/>
                  </a:schemeClr>
                </a:solidFill>
              </a:rPr>
              <a:t>These trends do not include those whose religious  marriages are ‘non-qualifying’, leaving them regarded as cohabitants in law on breakdown.</a:t>
            </a:r>
          </a:p>
          <a:p>
            <a:pPr eaLnBrk="1" fontAlgn="auto" hangingPunct="1">
              <a:spcAft>
                <a:spcPts val="0"/>
              </a:spcAft>
              <a:buFont typeface="Wingdings 3" charset="2"/>
              <a:buChar char=""/>
              <a:defRPr/>
            </a:pPr>
            <a:endParaRPr lang="en-GB" altLang="en-US" dirty="0">
              <a:solidFill>
                <a:schemeClr val="tx1">
                  <a:lumMod val="75000"/>
                  <a:lumOff val="2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65D0A1C-EB69-42AB-40E5-FC7260909EAB}"/>
              </a:ext>
            </a:extLst>
          </p:cNvPr>
          <p:cNvSpPr>
            <a:spLocks noGrp="1" noChangeArrowheads="1"/>
          </p:cNvSpPr>
          <p:nvPr>
            <p:ph type="title"/>
          </p:nvPr>
        </p:nvSpPr>
        <p:spPr/>
        <p:txBody>
          <a:bodyPr/>
          <a:lstStyle/>
          <a:p>
            <a:pPr eaLnBrk="1" hangingPunct="1"/>
            <a:r>
              <a:rPr lang="en-GB" altLang="en-US" sz="3200"/>
              <a:t>Legal responses</a:t>
            </a:r>
            <a:endParaRPr lang="en-US" altLang="en-US" sz="3200"/>
          </a:p>
        </p:txBody>
      </p:sp>
      <p:sp>
        <p:nvSpPr>
          <p:cNvPr id="16387" name="Rectangle 3">
            <a:extLst>
              <a:ext uri="{FF2B5EF4-FFF2-40B4-BE49-F238E27FC236}">
                <a16:creationId xmlns:a16="http://schemas.microsoft.com/office/drawing/2014/main" id="{CCF49515-95D3-5D83-05C3-5F9D0C704DAE}"/>
              </a:ext>
            </a:extLst>
          </p:cNvPr>
          <p:cNvSpPr>
            <a:spLocks noGrp="1" noChangeArrowheads="1"/>
          </p:cNvSpPr>
          <p:nvPr>
            <p:ph idx="1"/>
          </p:nvPr>
        </p:nvSpPr>
        <p:spPr>
          <a:xfrm>
            <a:off x="609600" y="1628775"/>
            <a:ext cx="6348413" cy="3881438"/>
          </a:xfrm>
        </p:spPr>
        <p:txBody>
          <a:bodyPr rtlCol="0">
            <a:normAutofit fontScale="92500" lnSpcReduction="10000"/>
          </a:bodyPr>
          <a:lstStyle/>
          <a:p>
            <a:pPr eaLnBrk="1" fontAlgn="auto" hangingPunct="1">
              <a:lnSpc>
                <a:spcPct val="90000"/>
              </a:lnSpc>
              <a:spcAft>
                <a:spcPts val="0"/>
              </a:spcAft>
              <a:buFont typeface="Wingdings 3" charset="2"/>
              <a:buChar char=""/>
              <a:defRPr/>
            </a:pPr>
            <a:r>
              <a:rPr lang="en-GB" altLang="en-US" sz="2600" dirty="0">
                <a:solidFill>
                  <a:schemeClr val="tx1">
                    <a:lumMod val="75000"/>
                    <a:lumOff val="25000"/>
                  </a:schemeClr>
                </a:solidFill>
              </a:rPr>
              <a:t>Contrasting models of regulation can be grouped as- </a:t>
            </a:r>
          </a:p>
          <a:p>
            <a:pPr lvl="1" eaLnBrk="1" fontAlgn="auto" hangingPunct="1">
              <a:lnSpc>
                <a:spcPct val="90000"/>
              </a:lnSpc>
              <a:spcAft>
                <a:spcPts val="0"/>
              </a:spcAft>
              <a:buFont typeface="Wingdings 3" charset="2"/>
              <a:buChar char=""/>
              <a:defRPr/>
            </a:pPr>
            <a:r>
              <a:rPr lang="en-GB" altLang="en-US" sz="2400" dirty="0">
                <a:solidFill>
                  <a:schemeClr val="tx1">
                    <a:lumMod val="75000"/>
                    <a:lumOff val="25000"/>
                  </a:schemeClr>
                </a:solidFill>
              </a:rPr>
              <a:t>Napoleonic – Ireland until 2011, Greece</a:t>
            </a:r>
          </a:p>
          <a:p>
            <a:pPr lvl="1" eaLnBrk="1" fontAlgn="auto" hangingPunct="1">
              <a:lnSpc>
                <a:spcPct val="90000"/>
              </a:lnSpc>
              <a:spcAft>
                <a:spcPts val="0"/>
              </a:spcAft>
              <a:buFont typeface="Wingdings 3" charset="2"/>
              <a:buChar char=""/>
              <a:defRPr/>
            </a:pPr>
            <a:r>
              <a:rPr lang="en-GB" altLang="en-US" sz="2400" dirty="0">
                <a:solidFill>
                  <a:schemeClr val="tx1">
                    <a:lumMod val="75000"/>
                    <a:lumOff val="25000"/>
                  </a:schemeClr>
                </a:solidFill>
              </a:rPr>
              <a:t>Opt-in – France, Netherlands &amp; now UK</a:t>
            </a:r>
          </a:p>
          <a:p>
            <a:pPr lvl="1" eaLnBrk="1" fontAlgn="auto" hangingPunct="1">
              <a:lnSpc>
                <a:spcPct val="90000"/>
              </a:lnSpc>
              <a:spcAft>
                <a:spcPts val="0"/>
              </a:spcAft>
              <a:buFont typeface="Wingdings 3" charset="2"/>
              <a:buChar char=""/>
              <a:defRPr/>
            </a:pPr>
            <a:r>
              <a:rPr lang="en-GB" altLang="en-US" sz="2400" dirty="0">
                <a:solidFill>
                  <a:schemeClr val="tx1">
                    <a:lumMod val="75000"/>
                    <a:lumOff val="25000"/>
                  </a:schemeClr>
                </a:solidFill>
              </a:rPr>
              <a:t>Presumptive + Opt-out – Australia, New Zealand, Scotland and now Ireland</a:t>
            </a:r>
          </a:p>
          <a:p>
            <a:pPr lvl="1" eaLnBrk="1" fontAlgn="auto" hangingPunct="1">
              <a:lnSpc>
                <a:spcPct val="90000"/>
              </a:lnSpc>
              <a:spcAft>
                <a:spcPts val="0"/>
              </a:spcAft>
              <a:buFont typeface="Wingdings 3" charset="2"/>
              <a:buChar char=""/>
              <a:defRPr/>
            </a:pPr>
            <a:r>
              <a:rPr lang="en-GB" altLang="en-US" sz="2400" dirty="0">
                <a:solidFill>
                  <a:schemeClr val="tx1">
                    <a:lumMod val="75000"/>
                    <a:lumOff val="25000"/>
                  </a:schemeClr>
                </a:solidFill>
              </a:rPr>
              <a:t>Pluralistic – Some Spanish regions</a:t>
            </a:r>
          </a:p>
          <a:p>
            <a:pPr eaLnBrk="1" fontAlgn="auto" hangingPunct="1">
              <a:lnSpc>
                <a:spcPct val="90000"/>
              </a:lnSpc>
              <a:spcAft>
                <a:spcPts val="0"/>
              </a:spcAft>
              <a:buFont typeface="Wingdings 3" charset="2"/>
              <a:buChar char=""/>
              <a:defRPr/>
            </a:pPr>
            <a:r>
              <a:rPr lang="en-GB" altLang="en-US" sz="2600" dirty="0">
                <a:solidFill>
                  <a:schemeClr val="tx1">
                    <a:lumMod val="75000"/>
                    <a:lumOff val="25000"/>
                  </a:schemeClr>
                </a:solidFill>
              </a:rPr>
              <a:t>England and Wales retains a piecemeal approach to informal couples, but this has tipped away from presumptive remedies towards an opt-in approach</a:t>
            </a:r>
          </a:p>
          <a:p>
            <a:pPr marL="0" indent="0" eaLnBrk="1" fontAlgn="auto" hangingPunct="1">
              <a:lnSpc>
                <a:spcPct val="90000"/>
              </a:lnSpc>
              <a:spcAft>
                <a:spcPts val="0"/>
              </a:spcAft>
              <a:buFont typeface="Wingdings 3" charset="2"/>
              <a:buNone/>
              <a:defRPr/>
            </a:pPr>
            <a:endParaRPr lang="en-GB" altLang="en-US" sz="2600" dirty="0">
              <a:solidFill>
                <a:schemeClr val="tx1">
                  <a:lumMod val="75000"/>
                  <a:lumOff val="25000"/>
                </a:schemeClr>
              </a:solidFill>
            </a:endParaRPr>
          </a:p>
          <a:p>
            <a:pPr eaLnBrk="1" fontAlgn="auto" hangingPunct="1">
              <a:lnSpc>
                <a:spcPct val="90000"/>
              </a:lnSpc>
              <a:spcAft>
                <a:spcPts val="0"/>
              </a:spcAft>
              <a:buFont typeface="Wingdings" panose="05000000000000000000" pitchFamily="2" charset="2"/>
              <a:buNone/>
              <a:defRPr/>
            </a:pPr>
            <a:endParaRPr lang="en-GB" altLang="en-US" sz="2800" dirty="0">
              <a:solidFill>
                <a:schemeClr val="tx1">
                  <a:lumMod val="75000"/>
                  <a:lumOff val="25000"/>
                </a:schemeClr>
              </a:solidFill>
            </a:endParaRPr>
          </a:p>
          <a:p>
            <a:pPr eaLnBrk="1" fontAlgn="auto" hangingPunct="1">
              <a:lnSpc>
                <a:spcPct val="80000"/>
              </a:lnSpc>
              <a:spcAft>
                <a:spcPts val="0"/>
              </a:spcAft>
              <a:buFont typeface="Wingdings" panose="05000000000000000000" pitchFamily="2" charset="2"/>
              <a:buNone/>
              <a:defRPr/>
            </a:pPr>
            <a:endParaRPr lang="en-GB" altLang="en-US" sz="2500" dirty="0">
              <a:solidFill>
                <a:schemeClr val="tx1">
                  <a:lumMod val="75000"/>
                  <a:lumOff val="2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C15643CF-1810-3B3E-A4BE-4292620A5A03}"/>
              </a:ext>
            </a:extLst>
          </p:cNvPr>
          <p:cNvSpPr>
            <a:spLocks noGrp="1" noChangeArrowheads="1"/>
          </p:cNvSpPr>
          <p:nvPr>
            <p:ph type="title"/>
          </p:nvPr>
        </p:nvSpPr>
        <p:spPr/>
        <p:txBody>
          <a:bodyPr/>
          <a:lstStyle/>
          <a:p>
            <a:pPr eaLnBrk="1" hangingPunct="1"/>
            <a:r>
              <a:rPr lang="en-GB" altLang="en-US" sz="3200"/>
              <a:t>Opt-in reform in England and Wales </a:t>
            </a:r>
          </a:p>
        </p:txBody>
      </p:sp>
      <p:sp>
        <p:nvSpPr>
          <p:cNvPr id="7171" name="Content Placeholder 2">
            <a:extLst>
              <a:ext uri="{FF2B5EF4-FFF2-40B4-BE49-F238E27FC236}">
                <a16:creationId xmlns:a16="http://schemas.microsoft.com/office/drawing/2014/main" id="{E76D0CFA-8A6E-1827-D4C5-8C400696DBD4}"/>
              </a:ext>
            </a:extLst>
          </p:cNvPr>
          <p:cNvSpPr>
            <a:spLocks noGrp="1"/>
          </p:cNvSpPr>
          <p:nvPr>
            <p:ph idx="1"/>
          </p:nvPr>
        </p:nvSpPr>
        <p:spPr/>
        <p:txBody>
          <a:bodyPr rtlCol="0">
            <a:normAutofit fontScale="92500" lnSpcReduction="20000"/>
          </a:bodyPr>
          <a:lstStyle/>
          <a:p>
            <a:pPr eaLnBrk="1" fontAlgn="auto" hangingPunct="1">
              <a:spcAft>
                <a:spcPts val="0"/>
              </a:spcAft>
              <a:buFont typeface="Wingdings 3" charset="2"/>
              <a:buChar char=""/>
              <a:defRPr/>
            </a:pPr>
            <a:r>
              <a:rPr lang="en-GB" altLang="en-US" sz="2800" dirty="0">
                <a:solidFill>
                  <a:schemeClr val="tx1">
                    <a:lumMod val="75000"/>
                    <a:lumOff val="25000"/>
                  </a:schemeClr>
                </a:solidFill>
              </a:rPr>
              <a:t>Vital and significant victory in </a:t>
            </a:r>
            <a:r>
              <a:rPr lang="en-GB" altLang="en-US" sz="2800" i="1" dirty="0" err="1">
                <a:solidFill>
                  <a:schemeClr val="tx1">
                    <a:lumMod val="75000"/>
                    <a:lumOff val="25000"/>
                  </a:schemeClr>
                </a:solidFill>
              </a:rPr>
              <a:t>Steinfeld</a:t>
            </a:r>
            <a:r>
              <a:rPr lang="en-GB" altLang="en-US" sz="2800" i="1" dirty="0">
                <a:solidFill>
                  <a:schemeClr val="tx1">
                    <a:lumMod val="75000"/>
                    <a:lumOff val="25000"/>
                  </a:schemeClr>
                </a:solidFill>
              </a:rPr>
              <a:t> &amp; </a:t>
            </a:r>
            <a:r>
              <a:rPr lang="en-GB" altLang="en-US" sz="2800" i="1" dirty="0" err="1">
                <a:solidFill>
                  <a:schemeClr val="tx1">
                    <a:lumMod val="75000"/>
                    <a:lumOff val="25000"/>
                  </a:schemeClr>
                </a:solidFill>
              </a:rPr>
              <a:t>Keidan</a:t>
            </a:r>
            <a:r>
              <a:rPr lang="en-GB" altLang="en-US" sz="2800" i="1" dirty="0">
                <a:solidFill>
                  <a:schemeClr val="tx1">
                    <a:lumMod val="75000"/>
                    <a:lumOff val="25000"/>
                  </a:schemeClr>
                </a:solidFill>
              </a:rPr>
              <a:t> </a:t>
            </a:r>
            <a:r>
              <a:rPr lang="en-GB" altLang="en-US" sz="2800" dirty="0">
                <a:solidFill>
                  <a:schemeClr val="tx1">
                    <a:lumMod val="75000"/>
                    <a:lumOff val="25000"/>
                  </a:schemeClr>
                </a:solidFill>
              </a:rPr>
              <a:t>case – followed by </a:t>
            </a:r>
            <a:r>
              <a:rPr lang="en-GB" sz="2800" dirty="0">
                <a:solidFill>
                  <a:schemeClr val="tx1">
                    <a:lumMod val="75000"/>
                    <a:lumOff val="25000"/>
                  </a:schemeClr>
                </a:solidFill>
              </a:rPr>
              <a:t>Civil Partnerships, Marriages and Deaths (Registration Etc.) Act 2019</a:t>
            </a:r>
          </a:p>
          <a:p>
            <a:pPr eaLnBrk="1" fontAlgn="auto" hangingPunct="1">
              <a:spcAft>
                <a:spcPts val="0"/>
              </a:spcAft>
              <a:buFont typeface="Wingdings 3" charset="2"/>
              <a:buChar char=""/>
              <a:defRPr/>
            </a:pPr>
            <a:r>
              <a:rPr lang="en-GB" altLang="en-US" sz="2800" dirty="0">
                <a:solidFill>
                  <a:schemeClr val="tx1">
                    <a:lumMod val="75000"/>
                    <a:lumOff val="25000"/>
                  </a:schemeClr>
                </a:solidFill>
              </a:rPr>
              <a:t>Our </a:t>
            </a:r>
            <a:r>
              <a:rPr lang="en-GB" altLang="en-US" sz="2800" dirty="0" err="1">
                <a:solidFill>
                  <a:schemeClr val="tx1">
                    <a:lumMod val="75000"/>
                    <a:lumOff val="25000"/>
                  </a:schemeClr>
                </a:solidFill>
              </a:rPr>
              <a:t>NatCen</a:t>
            </a:r>
            <a:r>
              <a:rPr lang="en-GB" altLang="en-US" sz="2800" dirty="0">
                <a:solidFill>
                  <a:schemeClr val="tx1">
                    <a:lumMod val="75000"/>
                    <a:lumOff val="25000"/>
                  </a:schemeClr>
                </a:solidFill>
              </a:rPr>
              <a:t> panel &amp; British Social Attitudes data 2018 show equal CP chimes with public opinion</a:t>
            </a:r>
          </a:p>
          <a:p>
            <a:pPr eaLnBrk="1" fontAlgn="auto" hangingPunct="1">
              <a:spcAft>
                <a:spcPts val="0"/>
              </a:spcAft>
              <a:buFont typeface="Wingdings 3" charset="2"/>
              <a:buChar char=""/>
              <a:defRPr/>
            </a:pPr>
            <a:r>
              <a:rPr lang="en-GB" altLang="en-US" sz="2800" dirty="0">
                <a:solidFill>
                  <a:schemeClr val="tx1">
                    <a:lumMod val="75000"/>
                    <a:lumOff val="25000"/>
                  </a:schemeClr>
                </a:solidFill>
              </a:rPr>
              <a:t>72% (66% BSA) agree only 7% disagree a man and woman should be able to form a civil partnership.</a:t>
            </a:r>
          </a:p>
          <a:p>
            <a:pPr marL="0" indent="0" eaLnBrk="1" fontAlgn="auto" hangingPunct="1">
              <a:spcAft>
                <a:spcPts val="0"/>
              </a:spcAft>
              <a:buFont typeface="Wingdings" panose="05000000000000000000" pitchFamily="2" charset="2"/>
              <a:buNone/>
              <a:defRPr/>
            </a:pPr>
            <a:endParaRPr lang="en-GB" altLang="en-US" dirty="0">
              <a:solidFill>
                <a:schemeClr val="tx1">
                  <a:lumMod val="75000"/>
                  <a:lumOff val="2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997047D-C27F-2468-2285-40B37A7787BC}"/>
              </a:ext>
            </a:extLst>
          </p:cNvPr>
          <p:cNvSpPr>
            <a:spLocks noGrp="1" noChangeArrowheads="1"/>
          </p:cNvSpPr>
          <p:nvPr>
            <p:ph type="title"/>
          </p:nvPr>
        </p:nvSpPr>
        <p:spPr>
          <a:xfrm>
            <a:off x="468313" y="534988"/>
            <a:ext cx="7772400" cy="1143000"/>
          </a:xfrm>
        </p:spPr>
        <p:txBody>
          <a:bodyPr/>
          <a:lstStyle/>
          <a:p>
            <a:pPr eaLnBrk="1" hangingPunct="1"/>
            <a:r>
              <a:rPr lang="en-GB" altLang="en-US" sz="3200"/>
              <a:t>Can we ignore further calls for reform?</a:t>
            </a:r>
          </a:p>
        </p:txBody>
      </p:sp>
      <p:sp>
        <p:nvSpPr>
          <p:cNvPr id="8195" name="Rectangle 3">
            <a:extLst>
              <a:ext uri="{FF2B5EF4-FFF2-40B4-BE49-F238E27FC236}">
                <a16:creationId xmlns:a16="http://schemas.microsoft.com/office/drawing/2014/main" id="{ED3F0352-C76E-799F-7733-87D27FA0E525}"/>
              </a:ext>
            </a:extLst>
          </p:cNvPr>
          <p:cNvSpPr>
            <a:spLocks noGrp="1" noChangeArrowheads="1"/>
          </p:cNvSpPr>
          <p:nvPr>
            <p:ph idx="1"/>
          </p:nvPr>
        </p:nvSpPr>
        <p:spPr>
          <a:xfrm>
            <a:off x="465138" y="1484313"/>
            <a:ext cx="7467600" cy="5157787"/>
          </a:xfrm>
        </p:spPr>
        <p:txBody>
          <a:bodyPr rtlCol="0">
            <a:normAutofit lnSpcReduction="10000"/>
          </a:bodyPr>
          <a:lstStyle/>
          <a:p>
            <a:pPr eaLnBrk="1" fontAlgn="auto" hangingPunct="1">
              <a:spcAft>
                <a:spcPts val="0"/>
              </a:spcAft>
              <a:buFont typeface="Wingdings 3" charset="2"/>
              <a:buChar char=""/>
              <a:defRPr/>
            </a:pPr>
            <a:r>
              <a:rPr lang="en-GB" altLang="en-US" sz="2000" dirty="0">
                <a:solidFill>
                  <a:schemeClr val="tx1">
                    <a:lumMod val="75000"/>
                    <a:lumOff val="25000"/>
                  </a:schemeClr>
                </a:solidFill>
              </a:rPr>
              <a:t>Family law provides a cohesive framework of protection and remedies for disputes when a marriage/civil partnership breaks down or a spouse/civil partner dies </a:t>
            </a:r>
          </a:p>
          <a:p>
            <a:pPr eaLnBrk="1" fontAlgn="auto" hangingPunct="1">
              <a:spcAft>
                <a:spcPts val="0"/>
              </a:spcAft>
              <a:buFont typeface="Wingdings 3" charset="2"/>
              <a:buChar char=""/>
              <a:defRPr/>
            </a:pPr>
            <a:r>
              <a:rPr lang="en-GB" altLang="en-US" sz="2000" dirty="0">
                <a:solidFill>
                  <a:schemeClr val="tx1">
                    <a:lumMod val="75000"/>
                    <a:lumOff val="25000"/>
                  </a:schemeClr>
                </a:solidFill>
              </a:rPr>
              <a:t>It recognises ‘relationship generated disadvantage’ on breakdown (and death) in formalised relationships</a:t>
            </a:r>
          </a:p>
          <a:p>
            <a:pPr eaLnBrk="1" fontAlgn="auto" hangingPunct="1">
              <a:spcAft>
                <a:spcPts val="0"/>
              </a:spcAft>
              <a:buFont typeface="Wingdings 3" charset="2"/>
              <a:buChar char=""/>
              <a:defRPr/>
            </a:pPr>
            <a:r>
              <a:rPr lang="en-GB" altLang="en-US" sz="2000" dirty="0">
                <a:solidFill>
                  <a:schemeClr val="tx1">
                    <a:lumMod val="75000"/>
                    <a:lumOff val="25000"/>
                  </a:schemeClr>
                </a:solidFill>
              </a:rPr>
              <a:t>These remain the focus of ‘adult’ family law regulation, providing a legally privileged status (as compared with informal couples) </a:t>
            </a:r>
          </a:p>
          <a:p>
            <a:pPr eaLnBrk="1" fontAlgn="auto" hangingPunct="1">
              <a:spcAft>
                <a:spcPts val="0"/>
              </a:spcAft>
              <a:buFont typeface="Wingdings 3" charset="2"/>
              <a:buChar char=""/>
              <a:defRPr/>
            </a:pPr>
            <a:r>
              <a:rPr lang="en-GB" altLang="en-US" sz="2000" dirty="0">
                <a:solidFill>
                  <a:schemeClr val="tx1">
                    <a:lumMod val="75000"/>
                    <a:lumOff val="25000"/>
                  </a:schemeClr>
                </a:solidFill>
              </a:rPr>
              <a:t>Regulation of informal cohabitation is fragmented and inconsistent – different approaches in different contexts, always ignoring ‘relationship-generated disadvantage’ </a:t>
            </a:r>
          </a:p>
          <a:p>
            <a:pPr eaLnBrk="1" fontAlgn="auto" hangingPunct="1">
              <a:spcAft>
                <a:spcPts val="0"/>
              </a:spcAft>
              <a:buFont typeface="Wingdings 3" charset="2"/>
              <a:buChar char=""/>
              <a:defRPr/>
            </a:pPr>
            <a:r>
              <a:rPr lang="en-GB" altLang="en-US" sz="2000" dirty="0">
                <a:solidFill>
                  <a:schemeClr val="tx1">
                    <a:lumMod val="75000"/>
                    <a:lumOff val="25000"/>
                  </a:schemeClr>
                </a:solidFill>
              </a:rPr>
              <a:t>Is this justified or should we look harder at functional similarities, in the light of in the light of demographic change, equality issues, social acceptance of cohabitation and the common law marriage myth?</a:t>
            </a:r>
          </a:p>
          <a:p>
            <a:pPr eaLnBrk="1" fontAlgn="auto" hangingPunct="1">
              <a:spcAft>
                <a:spcPts val="0"/>
              </a:spcAft>
              <a:buFont typeface="Wingdings 3" charset="2"/>
              <a:buChar char=""/>
              <a:defRPr/>
            </a:pPr>
            <a:endParaRPr lang="en-GB" altLang="en-US" sz="2000" dirty="0">
              <a:solidFill>
                <a:schemeClr val="tx1">
                  <a:lumMod val="75000"/>
                  <a:lumOff val="25000"/>
                </a:schemeClr>
              </a:solidFill>
            </a:endParaRPr>
          </a:p>
          <a:p>
            <a:pPr eaLnBrk="1" fontAlgn="auto" hangingPunct="1">
              <a:spcAft>
                <a:spcPts val="0"/>
              </a:spcAft>
              <a:buFont typeface="Wingdings 3" charset="2"/>
              <a:buChar char=""/>
              <a:defRPr/>
            </a:pPr>
            <a:endParaRPr lang="en-GB" altLang="en-US" sz="2000" dirty="0">
              <a:solidFill>
                <a:schemeClr val="tx1">
                  <a:lumMod val="75000"/>
                  <a:lumOff val="25000"/>
                </a:schemeClr>
              </a:solidFill>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E79E10FC-6571-7C0A-305A-B58DE43387D3}"/>
              </a:ext>
            </a:extLst>
          </p:cNvPr>
          <p:cNvSpPr>
            <a:spLocks noGrp="1" noChangeArrowheads="1"/>
          </p:cNvSpPr>
          <p:nvPr>
            <p:ph type="title"/>
          </p:nvPr>
        </p:nvSpPr>
        <p:spPr>
          <a:xfrm>
            <a:off x="827088" y="765175"/>
            <a:ext cx="6348412" cy="1320800"/>
          </a:xfrm>
        </p:spPr>
        <p:txBody>
          <a:bodyPr/>
          <a:lstStyle/>
          <a:p>
            <a:pPr eaLnBrk="1" hangingPunct="1"/>
            <a:r>
              <a:rPr lang="en-GB" altLang="en-US" sz="3200"/>
              <a:t>Common law marriage myth</a:t>
            </a:r>
          </a:p>
        </p:txBody>
      </p:sp>
      <p:sp>
        <p:nvSpPr>
          <p:cNvPr id="24579" name="Content Placeholder 2">
            <a:extLst>
              <a:ext uri="{FF2B5EF4-FFF2-40B4-BE49-F238E27FC236}">
                <a16:creationId xmlns:a16="http://schemas.microsoft.com/office/drawing/2014/main" id="{AAC8A5B0-C8D3-A60B-80D7-62A6D8E27BBF}"/>
              </a:ext>
            </a:extLst>
          </p:cNvPr>
          <p:cNvSpPr>
            <a:spLocks noGrp="1" noChangeArrowheads="1"/>
          </p:cNvSpPr>
          <p:nvPr>
            <p:ph idx="1"/>
          </p:nvPr>
        </p:nvSpPr>
        <p:spPr>
          <a:xfrm>
            <a:off x="684213" y="1844675"/>
            <a:ext cx="7313612" cy="4114800"/>
          </a:xfrm>
        </p:spPr>
        <p:txBody>
          <a:bodyPr rtlCol="0">
            <a:normAutofit lnSpcReduction="10000"/>
          </a:bodyPr>
          <a:lstStyle/>
          <a:p>
            <a:pPr eaLnBrk="1" fontAlgn="auto" hangingPunct="1">
              <a:spcAft>
                <a:spcPts val="0"/>
              </a:spcAft>
              <a:buFont typeface="Wingdings 3" charset="2"/>
              <a:buChar char=""/>
              <a:defRPr/>
            </a:pPr>
            <a:r>
              <a:rPr lang="en-GB" altLang="en-US" dirty="0">
                <a:solidFill>
                  <a:schemeClr val="tx1">
                    <a:lumMod val="75000"/>
                    <a:lumOff val="25000"/>
                  </a:schemeClr>
                </a:solidFill>
              </a:rPr>
              <a:t>Our research in 2001 demonstrated belief in common law marriage myth among the population at large and cohabitants in particular</a:t>
            </a:r>
          </a:p>
          <a:p>
            <a:pPr eaLnBrk="1" fontAlgn="auto" hangingPunct="1">
              <a:spcAft>
                <a:spcPts val="0"/>
              </a:spcAft>
              <a:buFont typeface="Wingdings 3" charset="2"/>
              <a:buChar char=""/>
              <a:defRPr/>
            </a:pPr>
            <a:r>
              <a:rPr lang="en-GB" altLang="en-US" dirty="0">
                <a:solidFill>
                  <a:schemeClr val="tx1">
                    <a:lumMod val="75000"/>
                    <a:lumOff val="25000"/>
                  </a:schemeClr>
                </a:solidFill>
              </a:rPr>
              <a:t>This led to government-funded public information campaign – The Living Together Campaign (LTC)</a:t>
            </a:r>
          </a:p>
          <a:p>
            <a:pPr eaLnBrk="1" fontAlgn="auto" hangingPunct="1">
              <a:spcAft>
                <a:spcPts val="0"/>
              </a:spcAft>
              <a:buFont typeface="Wingdings 3" charset="2"/>
              <a:buChar char=""/>
              <a:defRPr/>
            </a:pPr>
            <a:r>
              <a:rPr lang="en-GB" altLang="en-US" dirty="0">
                <a:solidFill>
                  <a:schemeClr val="tx1">
                    <a:lumMod val="75000"/>
                    <a:lumOff val="25000"/>
                  </a:schemeClr>
                </a:solidFill>
              </a:rPr>
              <a:t>Further research in 2006 showed majority of people (51%)and cohabitants (53%) still believed in the myth. </a:t>
            </a:r>
          </a:p>
          <a:p>
            <a:pPr eaLnBrk="1" fontAlgn="auto" hangingPunct="1">
              <a:spcAft>
                <a:spcPts val="0"/>
              </a:spcAft>
              <a:buFont typeface="Wingdings 3" charset="2"/>
              <a:buChar char=""/>
              <a:defRPr/>
            </a:pPr>
            <a:r>
              <a:rPr lang="en-GB" altLang="en-US" dirty="0">
                <a:solidFill>
                  <a:schemeClr val="tx1">
                    <a:lumMod val="75000"/>
                    <a:lumOff val="25000"/>
                  </a:schemeClr>
                </a:solidFill>
              </a:rPr>
              <a:t>By 2018, our further survey revealed little had changed …</a:t>
            </a:r>
          </a:p>
          <a:p>
            <a:pPr marL="0" indent="0" eaLnBrk="1" fontAlgn="auto" hangingPunct="1">
              <a:spcAft>
                <a:spcPts val="0"/>
              </a:spcAft>
              <a:buFont typeface="Wingdings 3" charset="2"/>
              <a:buNone/>
              <a:defRPr/>
            </a:pPr>
            <a:endParaRPr lang="en-GB" altLang="en-US" dirty="0">
              <a:solidFill>
                <a:schemeClr val="tx1">
                  <a:lumMod val="75000"/>
                  <a:lumOff val="2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D5F446B-9BC4-DEF9-DB2C-AD22E2DAAA85}"/>
              </a:ext>
            </a:extLst>
          </p:cNvPr>
          <p:cNvSpPr>
            <a:spLocks noGrp="1" noChangeArrowheads="1"/>
          </p:cNvSpPr>
          <p:nvPr>
            <p:ph type="title"/>
          </p:nvPr>
        </p:nvSpPr>
        <p:spPr>
          <a:xfrm>
            <a:off x="1403350" y="549275"/>
            <a:ext cx="6481763" cy="1017588"/>
          </a:xfrm>
        </p:spPr>
        <p:txBody>
          <a:bodyPr lIns="90000" tIns="46800" rIns="90000" bIns="46800">
            <a:spAutoFit/>
          </a:bodyPr>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ltLang="en-US" sz="2000">
                <a:solidFill>
                  <a:schemeClr val="tx2"/>
                </a:solidFill>
              </a:rPr>
              <a:t>Belief in a “common law marriage”, giving cohabitants the same rights as married couples - BSA 2001-2018 (E&amp;W)</a:t>
            </a:r>
            <a:endParaRPr lang="en-GB" altLang="en-US">
              <a:solidFill>
                <a:schemeClr val="tx2"/>
              </a:solidFill>
            </a:endParaRPr>
          </a:p>
        </p:txBody>
      </p:sp>
      <p:graphicFrame>
        <p:nvGraphicFramePr>
          <p:cNvPr id="2" name="Object 2" descr="Chart showing belief in common law marriage">
            <a:extLst>
              <a:ext uri="{FF2B5EF4-FFF2-40B4-BE49-F238E27FC236}">
                <a16:creationId xmlns:a16="http://schemas.microsoft.com/office/drawing/2014/main" id="{DA75B6B5-DB6C-9A95-929B-BC594B953A23}"/>
              </a:ext>
            </a:extLst>
          </p:cNvPr>
          <p:cNvGraphicFramePr>
            <a:graphicFrameLocks noChangeAspect="1"/>
          </p:cNvGraphicFramePr>
          <p:nvPr>
            <p:extLst>
              <p:ext uri="{D42A27DB-BD31-4B8C-83A1-F6EECF244321}">
                <p14:modId xmlns:p14="http://schemas.microsoft.com/office/powerpoint/2010/main" val="1901966007"/>
              </p:ext>
            </p:extLst>
          </p:nvPr>
        </p:nvGraphicFramePr>
        <p:xfrm>
          <a:off x="635000" y="2235200"/>
          <a:ext cx="7872413" cy="4445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subTnLst>
                                    <p:animClr clrSpc="rgb" dir="cw">
                                      <p:cBhvr override="childStyle">
                                        <p:cTn dur="1" fill="hold" display="0" masterRel="nextClick" afterEffect="1"/>
                                        <p:tgtEl>
                                          <p:spTgt spid="2"/>
                                        </p:tgtEl>
                                        <p:attrNameLst>
                                          <p:attrName>ppt_c</p:attrName>
                                        </p:attrNameLst>
                                      </p:cBhvr>
                                      <p:to>
                                        <a:srgbClr val="00808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3E84E2F-3326-8E30-3756-5EC60F08DE51}"/>
              </a:ext>
            </a:extLst>
          </p:cNvPr>
          <p:cNvSpPr>
            <a:spLocks noGrp="1" noChangeArrowheads="1"/>
          </p:cNvSpPr>
          <p:nvPr>
            <p:ph type="title"/>
          </p:nvPr>
        </p:nvSpPr>
        <p:spPr/>
        <p:txBody>
          <a:bodyPr/>
          <a:lstStyle/>
          <a:p>
            <a:pPr eaLnBrk="1" hangingPunct="1"/>
            <a:r>
              <a:rPr lang="en-GB" altLang="en-US" sz="3200"/>
              <a:t>Common law marriage myth 2018– drilling down</a:t>
            </a:r>
          </a:p>
        </p:txBody>
      </p:sp>
      <p:sp>
        <p:nvSpPr>
          <p:cNvPr id="21507" name="Content Placeholder 3">
            <a:extLst>
              <a:ext uri="{FF2B5EF4-FFF2-40B4-BE49-F238E27FC236}">
                <a16:creationId xmlns:a16="http://schemas.microsoft.com/office/drawing/2014/main" id="{92C17A19-3A7B-1B12-6188-D1448522FD87}"/>
              </a:ext>
            </a:extLst>
          </p:cNvPr>
          <p:cNvSpPr>
            <a:spLocks noGrp="1" noChangeArrowheads="1"/>
          </p:cNvSpPr>
          <p:nvPr>
            <p:ph idx="1"/>
          </p:nvPr>
        </p:nvSpPr>
        <p:spPr/>
        <p:txBody>
          <a:bodyPr/>
          <a:lstStyle/>
          <a:p>
            <a:pPr eaLnBrk="1" hangingPunct="1"/>
            <a:r>
              <a:rPr lang="en-GB" altLang="en-US"/>
              <a:t>Cohabiting couples (48%) are just as likely as married couples to believe in common law marriage (49%) – down from 53% in 2006</a:t>
            </a:r>
          </a:p>
          <a:p>
            <a:pPr eaLnBrk="1" hangingPunct="1"/>
            <a:r>
              <a:rPr lang="en-GB" altLang="en-US"/>
              <a:t>Singles are least likely to believe (39%)</a:t>
            </a:r>
          </a:p>
          <a:p>
            <a:pPr eaLnBrk="1" hangingPunct="1"/>
            <a:r>
              <a:rPr lang="en-GB" altLang="en-US"/>
              <a:t>Only 41% of households without any children do so </a:t>
            </a:r>
          </a:p>
          <a:p>
            <a:pPr eaLnBrk="1" hangingPunct="1"/>
            <a:r>
              <a:rPr lang="en-GB" altLang="en-US"/>
              <a:t>But, 55% of households with children think that common law marriage exists. </a:t>
            </a:r>
          </a:p>
        </p:txBody>
      </p:sp>
    </p:spTree>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3641</TotalTime>
  <Words>2118</Words>
  <Application>Microsoft Macintosh PowerPoint</Application>
  <PresentationFormat>On-screen Show (4:3)</PresentationFormat>
  <Paragraphs>147</Paragraphs>
  <Slides>22</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Times New Roman</vt:lpstr>
      <vt:lpstr>Trebuchet MS</vt:lpstr>
      <vt:lpstr>Wingdings</vt:lpstr>
      <vt:lpstr>Wingdings 3</vt:lpstr>
      <vt:lpstr>Facet</vt:lpstr>
      <vt:lpstr> Cohabitation Reform in England and Wales Conference- The Common Law Marriage Myth Phenomenon  </vt:lpstr>
      <vt:lpstr>Responding to social change?</vt:lpstr>
      <vt:lpstr>Social trends</vt:lpstr>
      <vt:lpstr>Legal responses</vt:lpstr>
      <vt:lpstr>Opt-in reform in England and Wales </vt:lpstr>
      <vt:lpstr>Can we ignore further calls for reform?</vt:lpstr>
      <vt:lpstr>Common law marriage myth</vt:lpstr>
      <vt:lpstr>Belief in a “common law marriage”, giving cohabitants the same rights as married couples - BSA 2001-2018 (E&amp;W)</vt:lpstr>
      <vt:lpstr>Common law marriage myth 2018– drilling down</vt:lpstr>
      <vt:lpstr>Common law marriage myth 2018– drilling down further</vt:lpstr>
      <vt:lpstr>Common law marriage myth 2018– generational changes?</vt:lpstr>
      <vt:lpstr>Why does myth remain prevalent?</vt:lpstr>
      <vt:lpstr>Does myth affect behaviour? - I</vt:lpstr>
      <vt:lpstr>Does myth affect behaviour? - II</vt:lpstr>
      <vt:lpstr>Does myth affect behaviour?</vt:lpstr>
      <vt:lpstr>Typology of cohabitants from 4 studies (Barlow &amp; Smithson, 2010)</vt:lpstr>
      <vt:lpstr>Who will take up CP? Not CLM myth believers…</vt:lpstr>
      <vt:lpstr>Where are we in 2023?</vt:lpstr>
      <vt:lpstr>Are equal marriage &amp; civil partnership enough?</vt:lpstr>
      <vt:lpstr>Why should law respond to social  trends?</vt:lpstr>
      <vt:lpstr>Conclusion and way forward</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families: challenges for Family Law</dc:title>
  <dc:creator>owner</dc:creator>
  <cp:lastModifiedBy>Andrew Hayward</cp:lastModifiedBy>
  <cp:revision>140</cp:revision>
  <cp:lastPrinted>2023-01-25T14:28:19Z</cp:lastPrinted>
  <dcterms:created xsi:type="dcterms:W3CDTF">2009-06-04T07:55:16Z</dcterms:created>
  <dcterms:modified xsi:type="dcterms:W3CDTF">2023-02-06T15:36:13Z</dcterms:modified>
</cp:coreProperties>
</file>