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62" r:id="rId2"/>
    <p:sldId id="263" r:id="rId3"/>
    <p:sldId id="300" r:id="rId4"/>
    <p:sldId id="256" r:id="rId5"/>
    <p:sldId id="259" r:id="rId6"/>
    <p:sldId id="260" r:id="rId7"/>
    <p:sldId id="261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301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03" r:id="rId25"/>
    <p:sldId id="279" r:id="rId26"/>
    <p:sldId id="280" r:id="rId27"/>
    <p:sldId id="281" r:id="rId28"/>
    <p:sldId id="282" r:id="rId29"/>
    <p:sldId id="283" r:id="rId30"/>
    <p:sldId id="302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9" r:id="rId39"/>
    <p:sldId id="291" r:id="rId40"/>
    <p:sldId id="292" r:id="rId41"/>
    <p:sldId id="298" r:id="rId42"/>
    <p:sldId id="294" r:id="rId43"/>
    <p:sldId id="295" r:id="rId44"/>
    <p:sldId id="296" r:id="rId45"/>
    <p:sldId id="29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8"/>
    <p:restoredTop sz="86359" autoAdjust="0"/>
  </p:normalViewPr>
  <p:slideViewPr>
    <p:cSldViewPr>
      <p:cViewPr varScale="1">
        <p:scale>
          <a:sx n="136" d="100"/>
          <a:sy n="136" d="100"/>
        </p:scale>
        <p:origin x="22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26DE1-823C-451F-AE4E-86464BFB2DC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0AF61-CA05-421F-A9E2-44520C2884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895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025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Pledged mothers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MaaFamboos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with plastic and village volunteers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MaaSupervisors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holding posters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787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Pledged mothers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MaaFamboos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with plastic and village volunteers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MaaSupervisors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holding posters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745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 of pledged mothers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MaaFamboos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on six points to become achieved mothers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MaaSawars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838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 of pledged mothers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MaaFamboos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on six points to become achieved mothers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MaaSawars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13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Adhoc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women and men meeting, narrating story disgust and nurture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421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Adhoc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women and men meeting, narrating story disgust and nurture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[Original photo missing from folder]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556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of proper hand washing with soap and water using glow-germ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92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of proper hand washing with soap and water using glow-germ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396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Mothers watching choose-soap on hand washing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123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 and observation of pledged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MaaFamboos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achieved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MaaSawars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mothers on the six key messages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197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 of the project activities to the village head (ALKALO).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422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Village volunteer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MaaSupervisor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giving corrective measures to the mothers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866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Afternoon meeting when corrective measures are given to mothers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507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 Communicators giving corrective measures to mother and encouraging with campaign songs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130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 of medal to Role models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MaaChampions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as reward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597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 of medal to village volunteers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MaaSupervisors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as reward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51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 of medal to well-performing male whole support mothers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593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465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Unveiling of the sign-post at village entrance in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presence of the whole community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675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 of certificate to village head for his village becoming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Weaning Food Hygiene Community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9403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 members celebrating becoming a weaning food hygiene village at the village entrance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32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Household visit inviting all household members to the afternoon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787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248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Drama </a:t>
            </a:r>
            <a:r>
              <a:rPr lang="en-GB" dirty="0" err="1"/>
              <a:t>Funtu</a:t>
            </a:r>
            <a:r>
              <a:rPr lang="en-GB" dirty="0"/>
              <a:t> drying clean dishes on dirty surface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8820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Drama</a:t>
            </a:r>
            <a:r>
              <a:rPr lang="en-GB" baseline="0" dirty="0"/>
              <a:t> </a:t>
            </a:r>
            <a:r>
              <a:rPr lang="en-GB" baseline="0" dirty="0" err="1"/>
              <a:t>Funtu</a:t>
            </a:r>
            <a:r>
              <a:rPr lang="en-GB" baseline="0" dirty="0"/>
              <a:t> seeking help from </a:t>
            </a:r>
            <a:r>
              <a:rPr lang="en-GB" baseline="0" dirty="0" err="1"/>
              <a:t>MaaChampion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599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Drama </a:t>
            </a:r>
            <a:r>
              <a:rPr lang="en-GB" dirty="0" err="1"/>
              <a:t>Funtu</a:t>
            </a:r>
            <a:r>
              <a:rPr lang="en-GB" dirty="0"/>
              <a:t> trying to get</a:t>
            </a:r>
            <a:r>
              <a:rPr lang="en-GB" baseline="0" dirty="0"/>
              <a:t> villagers to eat unclean food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409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Drama</a:t>
            </a:r>
            <a:r>
              <a:rPr lang="en-GB" baseline="0" dirty="0"/>
              <a:t> </a:t>
            </a:r>
            <a:r>
              <a:rPr lang="en-GB" baseline="0" dirty="0" err="1"/>
              <a:t>MaaChampion</a:t>
            </a:r>
            <a:r>
              <a:rPr lang="en-GB" baseline="0" dirty="0"/>
              <a:t> boiling water for a child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38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Drama</a:t>
            </a:r>
            <a:r>
              <a:rPr lang="en-GB" baseline="0" dirty="0"/>
              <a:t> </a:t>
            </a:r>
            <a:r>
              <a:rPr lang="en-GB" baseline="0" dirty="0" err="1"/>
              <a:t>MaaChampion</a:t>
            </a:r>
            <a:r>
              <a:rPr lang="en-GB" baseline="0" dirty="0"/>
              <a:t> drying dishes on a plastic mat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2056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Drama </a:t>
            </a:r>
            <a:r>
              <a:rPr lang="en-GB" dirty="0" err="1"/>
              <a:t>MaaChampion</a:t>
            </a:r>
            <a:r>
              <a:rPr lang="en-GB" baseline="0" dirty="0"/>
              <a:t> reheating stored food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318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MaaChampion</a:t>
            </a:r>
            <a:r>
              <a:rPr lang="en-GB" dirty="0"/>
              <a:t> reheating stored weaning food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494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Village Head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practicing hand washing with soap and water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97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Wife of village head practice reheating stored weaning food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25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Afternoon meeting attended by community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052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Afternoon meeting attended by community members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141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Drama showing Traditional Communicator acting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MaaChampion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demonstrating hygienic cooking of weaning food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733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Drama showing Traditional Communicator acting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demonstrating unhygienic cooking of weaning food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AF61-CA05-421F-A9E2-44520C2884A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14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77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78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14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68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43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8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66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72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1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11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2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2E5DB-39EC-4995-8BD4-1FA95992FA28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0360A-5894-4530-9AC0-AAE88CCA7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34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Complementary Food Hygiene Programme Activities in The Gambia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78288"/>
            <a:ext cx="6400800" cy="838944"/>
          </a:xfrm>
        </p:spPr>
        <p:txBody>
          <a:bodyPr/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Photos from the campaign</a:t>
            </a:r>
          </a:p>
        </p:txBody>
      </p:sp>
      <p:pic>
        <p:nvPicPr>
          <p:cNvPr id="1026" name="Picture 2" descr="Maaciwar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48" y="332656"/>
            <a:ext cx="1955304" cy="19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789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 showing traditional communicator acting as MaaChampion, demonstrating hygienic cooking of weaning food&#10;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 descr="Drama showing traditional communicator acting as MaaChampion, demonstrating hygienic cooking of weaning food&#13;&#10;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Drama showing traditional communicator acting 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MaaChampion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demonstrating hygienic cooking of weaning food</a:t>
            </a:r>
          </a:p>
        </p:txBody>
      </p:sp>
    </p:spTree>
    <p:extLst>
      <p:ext uri="{BB962C8B-B14F-4D97-AF65-F5344CB8AC3E}">
        <p14:creationId xmlns:p14="http://schemas.microsoft.com/office/powerpoint/2010/main" val="280700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 showing traditional communicator acting as Funtu, demonstrating unhygienic cooking of weaning food&#10;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 descr="Drama showing traditional communicator acting as Funtu, demonstrating unhygienic cooking of weaning food&#13;&#10;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Drama showing traditional communicator acting 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Funtu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demonstrating unhygienic cooking of weaning food</a:t>
            </a:r>
          </a:p>
        </p:txBody>
      </p:sp>
    </p:spTree>
    <p:extLst>
      <p:ext uri="{BB962C8B-B14F-4D97-AF65-F5344CB8AC3E}">
        <p14:creationId xmlns:p14="http://schemas.microsoft.com/office/powerpoint/2010/main" val="356271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edged mothers (MaaFamboos) with plastic and village volunteers (MaaSupervisors) holding posters&#10;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 descr="Pledged mothers (MaaFamboos) with plastic and village volunteers (MaaSupervisors) holding posters&#13;&#10;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Pledged mothers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MaaFamboos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with plastic and village volunteers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MaaSupervisors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holding posters</a:t>
            </a:r>
          </a:p>
        </p:txBody>
      </p:sp>
    </p:spTree>
    <p:extLst>
      <p:ext uri="{BB962C8B-B14F-4D97-AF65-F5344CB8AC3E}">
        <p14:creationId xmlns:p14="http://schemas.microsoft.com/office/powerpoint/2010/main" val="2239186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edged mothers (MaaFamboos) with plastic and village volunteers (MaaSupervisors) holding posters&#10;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Pledged mothers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MaaFamboos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with plastic and village volunteers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MaaSupervisors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holding posters</a:t>
            </a:r>
          </a:p>
        </p:txBody>
      </p:sp>
    </p:spTree>
    <p:extLst>
      <p:ext uri="{BB962C8B-B14F-4D97-AF65-F5344CB8AC3E}">
        <p14:creationId xmlns:p14="http://schemas.microsoft.com/office/powerpoint/2010/main" val="548700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Day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Assessing pledged mothers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Narrating a story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Handwashing technique</a:t>
            </a:r>
          </a:p>
        </p:txBody>
      </p:sp>
    </p:spTree>
    <p:extLst>
      <p:ext uri="{BB962C8B-B14F-4D97-AF65-F5344CB8AC3E}">
        <p14:creationId xmlns:p14="http://schemas.microsoft.com/office/powerpoint/2010/main" val="467951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Meeting </a:t>
            </a:r>
            <a:r>
              <a:rPr lang="en-GB" dirty="0" err="1">
                <a:solidFill>
                  <a:schemeClr val="accent4">
                    <a:lumMod val="50000"/>
                  </a:schemeClr>
                </a:solidFill>
              </a:rPr>
              <a:t>Alkalo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 again</a:t>
            </a:r>
          </a:p>
          <a:p>
            <a:pPr lvl="1"/>
            <a:r>
              <a:rPr lang="en-GB" sz="2400" i="1" dirty="0">
                <a:solidFill>
                  <a:schemeClr val="accent4">
                    <a:lumMod val="50000"/>
                  </a:schemeClr>
                </a:solidFill>
              </a:rPr>
              <a:t>Sign of respect to gain his support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House-to-house visits with village volunteers</a:t>
            </a:r>
          </a:p>
          <a:p>
            <a:pPr lvl="1"/>
            <a:r>
              <a:rPr lang="en-GB" sz="2400" i="1" dirty="0">
                <a:solidFill>
                  <a:schemeClr val="accent4">
                    <a:lumMod val="50000"/>
                  </a:schemeClr>
                </a:solidFill>
              </a:rPr>
              <a:t>Train and boost confidence of volunteers</a:t>
            </a:r>
          </a:p>
          <a:p>
            <a:pPr lvl="1"/>
            <a:r>
              <a:rPr lang="en-GB" sz="2400" i="1" dirty="0">
                <a:solidFill>
                  <a:schemeClr val="accent4">
                    <a:lumMod val="50000"/>
                  </a:schemeClr>
                </a:solidFill>
              </a:rPr>
              <a:t>Assess pledged women for next stage</a:t>
            </a:r>
          </a:p>
          <a:p>
            <a:r>
              <a:rPr lang="en-GB" dirty="0" err="1">
                <a:solidFill>
                  <a:schemeClr val="accent4">
                    <a:lumMod val="50000"/>
                  </a:schemeClr>
                </a:solidFill>
              </a:rPr>
              <a:t>Adhoc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 meeting with women and men</a:t>
            </a:r>
          </a:p>
          <a:p>
            <a:pPr lvl="1"/>
            <a:r>
              <a:rPr lang="en-GB" sz="2400" i="1" dirty="0">
                <a:solidFill>
                  <a:schemeClr val="accent4">
                    <a:lumMod val="50000"/>
                  </a:schemeClr>
                </a:solidFill>
              </a:rPr>
              <a:t>Narration of story </a:t>
            </a:r>
          </a:p>
          <a:p>
            <a:pPr lvl="1"/>
            <a:r>
              <a:rPr lang="en-GB" sz="2400" i="1" dirty="0">
                <a:solidFill>
                  <a:schemeClr val="accent4">
                    <a:lumMod val="50000"/>
                  </a:schemeClr>
                </a:solidFill>
              </a:rPr>
              <a:t>Demonstration of handwashing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b="1" dirty="0"/>
              <a:t>Breakdown of Day 2</a:t>
            </a:r>
          </a:p>
        </p:txBody>
      </p:sp>
    </p:spTree>
    <p:extLst>
      <p:ext uri="{BB962C8B-B14F-4D97-AF65-F5344CB8AC3E}">
        <p14:creationId xmlns:p14="http://schemas.microsoft.com/office/powerpoint/2010/main" val="1050996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sessment of pledged mothers (MaaFamboos) on six points to become achieved mothers (MaaSawars)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00" y="347688"/>
            <a:ext cx="7564800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Assessment of pledged mothers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MaaFamboos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on six points to become achieved mothers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MaaSawars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132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essment of pledged mothers (MaaFamboos) on six points to become achieved mothers (MaaSawars)&#10;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0" y="347688"/>
            <a:ext cx="7563600" cy="5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Assessment of pledged mothers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MaaFamboos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on six points to become achieved mothers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MaaSawars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010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 hoc meeting with women and men, narrating the story ‘Disgust and Nurture’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 hoc meeting with women and men, narrating the story ‘Disgust and Nurture’</a:t>
            </a:r>
          </a:p>
        </p:txBody>
      </p:sp>
    </p:spTree>
    <p:extLst>
      <p:ext uri="{BB962C8B-B14F-4D97-AF65-F5344CB8AC3E}">
        <p14:creationId xmlns:p14="http://schemas.microsoft.com/office/powerpoint/2010/main" val="514048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 hoc meeting with women and men, narrating the story ‘Disgust and Nurture’&#10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" y="347688"/>
            <a:ext cx="7596000" cy="5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107504" y="6170935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 hoc meeting with women and men, narrating the story ‘Disgust and Nurture’</a:t>
            </a:r>
          </a:p>
        </p:txBody>
      </p:sp>
    </p:spTree>
    <p:extLst>
      <p:ext uri="{BB962C8B-B14F-4D97-AF65-F5344CB8AC3E}">
        <p14:creationId xmlns:p14="http://schemas.microsoft.com/office/powerpoint/2010/main" val="228824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Day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Introducing the project to the village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Performing the drama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Village volunteers</a:t>
            </a:r>
          </a:p>
        </p:txBody>
      </p:sp>
    </p:spTree>
    <p:extLst>
      <p:ext uri="{BB962C8B-B14F-4D97-AF65-F5344CB8AC3E}">
        <p14:creationId xmlns:p14="http://schemas.microsoft.com/office/powerpoint/2010/main" val="3767365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 washing hands with man showing he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Practice of proper handwashing with soap and water, using glow-germ to show effectiveness</a:t>
            </a:r>
          </a:p>
        </p:txBody>
      </p:sp>
    </p:spTree>
    <p:extLst>
      <p:ext uri="{BB962C8B-B14F-4D97-AF65-F5344CB8AC3E}">
        <p14:creationId xmlns:p14="http://schemas.microsoft.com/office/powerpoint/2010/main" val="479693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ing glow germ to check washed hand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Practice of proper handwashing technique with soap and water, using glow-germ</a:t>
            </a:r>
          </a:p>
        </p:txBody>
      </p:sp>
    </p:spTree>
    <p:extLst>
      <p:ext uri="{BB962C8B-B14F-4D97-AF65-F5344CB8AC3E}">
        <p14:creationId xmlns:p14="http://schemas.microsoft.com/office/powerpoint/2010/main" val="4134121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thers watching soap choice on hand wash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Mothers watching soap choice on handwashing</a:t>
            </a:r>
          </a:p>
        </p:txBody>
      </p:sp>
    </p:spTree>
    <p:extLst>
      <p:ext uri="{BB962C8B-B14F-4D97-AF65-F5344CB8AC3E}">
        <p14:creationId xmlns:p14="http://schemas.microsoft.com/office/powerpoint/2010/main" val="1675523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Day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Assessing and observing mothers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Giving corrective measures</a:t>
            </a:r>
          </a:p>
        </p:txBody>
      </p:sp>
    </p:spTree>
    <p:extLst>
      <p:ext uri="{BB962C8B-B14F-4D97-AF65-F5344CB8AC3E}">
        <p14:creationId xmlns:p14="http://schemas.microsoft.com/office/powerpoint/2010/main" val="75136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Meeting </a:t>
            </a:r>
            <a:r>
              <a:rPr lang="en-GB" dirty="0" err="1">
                <a:solidFill>
                  <a:schemeClr val="accent4">
                    <a:lumMod val="50000"/>
                  </a:schemeClr>
                </a:solidFill>
              </a:rPr>
              <a:t>Alkalo</a:t>
            </a: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House-to-house visits with village volunteers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Video mothers reciting key points</a:t>
            </a:r>
          </a:p>
          <a:p>
            <a:pPr lvl="1"/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Promote practice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Announce presence of team to village again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Second afternoon event</a:t>
            </a:r>
          </a:p>
          <a:p>
            <a:pPr lvl="1"/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Show videos of successful mothers</a:t>
            </a:r>
          </a:p>
          <a:p>
            <a:pPr lvl="1"/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Display successful mothers’ photos on honour board</a:t>
            </a:r>
          </a:p>
          <a:p>
            <a:pPr lvl="1"/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Sign up new pledged mothers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b="1" dirty="0"/>
              <a:t>Breakdown of Day 3</a:t>
            </a:r>
          </a:p>
        </p:txBody>
      </p:sp>
    </p:spTree>
    <p:extLst>
      <p:ext uri="{BB962C8B-B14F-4D97-AF65-F5344CB8AC3E}">
        <p14:creationId xmlns:p14="http://schemas.microsoft.com/office/powerpoint/2010/main" val="2611945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sessment and observation of pledged (MaaFamboos) and achieved (MaaSawars) mothers on the six key messages&#10;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Assessment and observation of pledged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MaaFamboos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and achieved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MaaSawars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mothers on the six key messages</a:t>
            </a:r>
          </a:p>
        </p:txBody>
      </p:sp>
    </p:spTree>
    <p:extLst>
      <p:ext uri="{BB962C8B-B14F-4D97-AF65-F5344CB8AC3E}">
        <p14:creationId xmlns:p14="http://schemas.microsoft.com/office/powerpoint/2010/main" val="341251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llage volunteer (MaaSupervisor) giving corrective measures  to the mothers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-4647" y="6107866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Village volunteer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MaaSupervisor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giving corrective measures  to the mothers</a:t>
            </a:r>
          </a:p>
        </p:txBody>
      </p:sp>
    </p:spTree>
    <p:extLst>
      <p:ext uri="{BB962C8B-B14F-4D97-AF65-F5344CB8AC3E}">
        <p14:creationId xmlns:p14="http://schemas.microsoft.com/office/powerpoint/2010/main" val="3477984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ternoon meeting of mothers with man giving them corrective measures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" y="347688"/>
            <a:ext cx="7596000" cy="5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Afternoon meeting when corrective measures are given to mothers</a:t>
            </a:r>
          </a:p>
        </p:txBody>
      </p:sp>
    </p:spTree>
    <p:extLst>
      <p:ext uri="{BB962C8B-B14F-4D97-AF65-F5344CB8AC3E}">
        <p14:creationId xmlns:p14="http://schemas.microsoft.com/office/powerpoint/2010/main" val="2747818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ditional communicators giving corrective measures to mother and encouraging with campaign songs&#10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" y="347688"/>
            <a:ext cx="7596000" cy="5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Traditional communicators giving corrective measures to mother and encouraging with campaign songs</a:t>
            </a:r>
          </a:p>
        </p:txBody>
      </p:sp>
    </p:spTree>
    <p:extLst>
      <p:ext uri="{BB962C8B-B14F-4D97-AF65-F5344CB8AC3E}">
        <p14:creationId xmlns:p14="http://schemas.microsoft.com/office/powerpoint/2010/main" val="2452941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Day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886200"/>
            <a:ext cx="7344816" cy="1752600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Medal presentations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Village procession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Unveiling the signpost</a:t>
            </a:r>
          </a:p>
        </p:txBody>
      </p:sp>
    </p:spTree>
    <p:extLst>
      <p:ext uri="{BB962C8B-B14F-4D97-AF65-F5344CB8AC3E}">
        <p14:creationId xmlns:p14="http://schemas.microsoft.com/office/powerpoint/2010/main" val="10498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b="1" dirty="0"/>
              <a:t>Breakdown of Day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136"/>
            <a:ext cx="8229600" cy="4853136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Meeting the village head</a:t>
            </a:r>
          </a:p>
          <a:p>
            <a:pPr lvl="1"/>
            <a:r>
              <a:rPr lang="en-GB" sz="2400" i="1" dirty="0">
                <a:solidFill>
                  <a:schemeClr val="accent4">
                    <a:lumMod val="50000"/>
                  </a:schemeClr>
                </a:solidFill>
              </a:rPr>
              <a:t>Entry point into the village</a:t>
            </a:r>
          </a:p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Household visits</a:t>
            </a:r>
          </a:p>
          <a:p>
            <a:pPr lvl="1"/>
            <a:r>
              <a:rPr lang="en-GB" sz="2400" i="1" dirty="0">
                <a:solidFill>
                  <a:schemeClr val="accent4">
                    <a:lumMod val="50000"/>
                  </a:schemeClr>
                </a:solidFill>
              </a:rPr>
              <a:t>Involves the whole community</a:t>
            </a:r>
          </a:p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Announcing the team’s presence to the village</a:t>
            </a:r>
          </a:p>
          <a:p>
            <a:pPr lvl="1"/>
            <a:r>
              <a:rPr lang="en-GB" sz="2400" i="1" dirty="0">
                <a:solidFill>
                  <a:schemeClr val="accent4">
                    <a:lumMod val="50000"/>
                  </a:schemeClr>
                </a:solidFill>
              </a:rPr>
              <a:t>Using drumming and a campaign song</a:t>
            </a:r>
          </a:p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Afternoon event</a:t>
            </a:r>
          </a:p>
          <a:p>
            <a:pPr lvl="1"/>
            <a:r>
              <a:rPr lang="en-GB" sz="2400" i="1" dirty="0">
                <a:solidFill>
                  <a:schemeClr val="accent4">
                    <a:lumMod val="50000"/>
                  </a:schemeClr>
                </a:solidFill>
              </a:rPr>
              <a:t>Drumming, songs, prayers,  drama, Q&amp;A, animation video, competition announced, photos of pledged mothers taken and displayed</a:t>
            </a:r>
          </a:p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Training community volunteers</a:t>
            </a:r>
          </a:p>
          <a:p>
            <a:pPr lvl="1"/>
            <a:r>
              <a:rPr lang="en-GB" sz="2400" i="1" dirty="0">
                <a:solidFill>
                  <a:schemeClr val="accent4">
                    <a:lumMod val="50000"/>
                  </a:schemeClr>
                </a:solidFill>
              </a:rPr>
              <a:t>Training by community volunteers</a:t>
            </a:r>
          </a:p>
        </p:txBody>
      </p:sp>
    </p:spTree>
    <p:extLst>
      <p:ext uri="{BB962C8B-B14F-4D97-AF65-F5344CB8AC3E}">
        <p14:creationId xmlns:p14="http://schemas.microsoft.com/office/powerpoint/2010/main" val="1693245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Meeting </a:t>
            </a:r>
            <a:r>
              <a:rPr lang="en-GB" dirty="0" err="1">
                <a:solidFill>
                  <a:schemeClr val="accent4">
                    <a:lumMod val="50000"/>
                  </a:schemeClr>
                </a:solidFill>
              </a:rPr>
              <a:t>Alkalo</a:t>
            </a: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House-to-house visits with village volunteers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Announce presence of team to village</a:t>
            </a:r>
          </a:p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Third afternoon event</a:t>
            </a:r>
          </a:p>
          <a:p>
            <a:pPr lvl="1"/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Medal presentation</a:t>
            </a:r>
          </a:p>
          <a:p>
            <a:pPr lvl="1"/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Erect weaning food hygiene signpost</a:t>
            </a:r>
          </a:p>
          <a:p>
            <a:pPr lvl="1"/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Present certificate to village</a:t>
            </a:r>
          </a:p>
          <a:p>
            <a:pPr lvl="1"/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Give motivational advice on sustainability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b="1" dirty="0"/>
              <a:t>Breakdown of Day 4</a:t>
            </a:r>
          </a:p>
        </p:txBody>
      </p:sp>
    </p:spTree>
    <p:extLst>
      <p:ext uri="{BB962C8B-B14F-4D97-AF65-F5344CB8AC3E}">
        <p14:creationId xmlns:p14="http://schemas.microsoft.com/office/powerpoint/2010/main" val="1016078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man smiling as she is presented with a medal as a role model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" y="347688"/>
            <a:ext cx="7596000" cy="5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 of medal to role models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MaaChampions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as reward</a:t>
            </a:r>
          </a:p>
        </p:txBody>
      </p:sp>
    </p:spTree>
    <p:extLst>
      <p:ext uri="{BB962C8B-B14F-4D97-AF65-F5344CB8AC3E}">
        <p14:creationId xmlns:p14="http://schemas.microsoft.com/office/powerpoint/2010/main" val="3471811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al presentations to village volunteers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" y="347688"/>
            <a:ext cx="7596000" cy="5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 of medal to village volunteers</a:t>
            </a:r>
          </a:p>
        </p:txBody>
      </p:sp>
    </p:spTree>
    <p:extLst>
      <p:ext uri="{BB962C8B-B14F-4D97-AF65-F5344CB8AC3E}">
        <p14:creationId xmlns:p14="http://schemas.microsoft.com/office/powerpoint/2010/main" val="580582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al presentation to male who supports mothe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 of medal to well-performing male whole support mothers</a:t>
            </a:r>
          </a:p>
        </p:txBody>
      </p:sp>
    </p:spTree>
    <p:extLst>
      <p:ext uri="{BB962C8B-B14F-4D97-AF65-F5344CB8AC3E}">
        <p14:creationId xmlns:p14="http://schemas.microsoft.com/office/powerpoint/2010/main" val="395351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aChampions with a banner at the head of the villa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" y="347688"/>
            <a:ext cx="7596000" cy="5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MaaChampions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ready to head to the signpost at the village entrance</a:t>
            </a:r>
          </a:p>
        </p:txBody>
      </p:sp>
    </p:spTree>
    <p:extLst>
      <p:ext uri="{BB962C8B-B14F-4D97-AF65-F5344CB8AC3E}">
        <p14:creationId xmlns:p14="http://schemas.microsoft.com/office/powerpoint/2010/main" val="1773154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veiling the signpost at the head of the village with the whole communit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" y="347688"/>
            <a:ext cx="7596000" cy="5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Unveiling of the signpost at the village entrance in the presence of the whole community</a:t>
            </a:r>
          </a:p>
        </p:txBody>
      </p:sp>
    </p:spTree>
    <p:extLst>
      <p:ext uri="{BB962C8B-B14F-4D97-AF65-F5344CB8AC3E}">
        <p14:creationId xmlns:p14="http://schemas.microsoft.com/office/powerpoint/2010/main" val="363185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of certificate to village head for his village becoming a Weaning Food Hygiene Community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 of certificate to village head for his village becoming a Weaning Food Hygiene Community</a:t>
            </a:r>
          </a:p>
        </p:txBody>
      </p:sp>
    </p:spTree>
    <p:extLst>
      <p:ext uri="{BB962C8B-B14F-4D97-AF65-F5344CB8AC3E}">
        <p14:creationId xmlns:p14="http://schemas.microsoft.com/office/powerpoint/2010/main" val="1343849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unity members celebrating becoming a weaning food hygiene village at the village entrance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 members celebrating becoming a weaning food hygiene village at the village entrance</a:t>
            </a:r>
          </a:p>
        </p:txBody>
      </p:sp>
    </p:spTree>
    <p:extLst>
      <p:ext uri="{BB962C8B-B14F-4D97-AF65-F5344CB8AC3E}">
        <p14:creationId xmlns:p14="http://schemas.microsoft.com/office/powerpoint/2010/main" val="2658187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Performance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The weaning food hygiene drama, performed by Traditional Communicators</a:t>
            </a:r>
          </a:p>
        </p:txBody>
      </p:sp>
    </p:spTree>
    <p:extLst>
      <p:ext uri="{BB962C8B-B14F-4D97-AF65-F5344CB8AC3E}">
        <p14:creationId xmlns:p14="http://schemas.microsoft.com/office/powerpoint/2010/main" val="207906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 Funtu drying clean dishes on a dirty surface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Drama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Funtu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drying clean dishes on a dirty surface</a:t>
            </a:r>
          </a:p>
        </p:txBody>
      </p:sp>
    </p:spTree>
    <p:extLst>
      <p:ext uri="{BB962C8B-B14F-4D97-AF65-F5344CB8AC3E}">
        <p14:creationId xmlns:p14="http://schemas.microsoft.com/office/powerpoint/2010/main" val="105623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Meeting village head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2" y="332656"/>
            <a:ext cx="7596336" cy="567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 of the project activities to the village head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Alkalo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2139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 Funtu seeking help from MaaChampion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419696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Drama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Funtu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seeking help from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MaaChampion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757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 Funtu trying to get villagers to eat unclean food&#10;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Drama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Funtu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trying to get villagers to eat unclean food</a:t>
            </a:r>
          </a:p>
        </p:txBody>
      </p:sp>
    </p:spTree>
    <p:extLst>
      <p:ext uri="{BB962C8B-B14F-4D97-AF65-F5344CB8AC3E}">
        <p14:creationId xmlns:p14="http://schemas.microsoft.com/office/powerpoint/2010/main" val="35094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 MaaChampion boiling water for a child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Drama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MaaChampion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boiling water for a child</a:t>
            </a:r>
          </a:p>
        </p:txBody>
      </p:sp>
    </p:spTree>
    <p:extLst>
      <p:ext uri="{BB962C8B-B14F-4D97-AF65-F5344CB8AC3E}">
        <p14:creationId xmlns:p14="http://schemas.microsoft.com/office/powerpoint/2010/main" val="2890524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 MaaChampion drying dishes on a plastic mat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40980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Drama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MaaChampion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drying dishes on a plastic mat</a:t>
            </a:r>
          </a:p>
        </p:txBody>
      </p:sp>
    </p:spTree>
    <p:extLst>
      <p:ext uri="{BB962C8B-B14F-4D97-AF65-F5344CB8AC3E}">
        <p14:creationId xmlns:p14="http://schemas.microsoft.com/office/powerpoint/2010/main" val="1801722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 MaaChampion reheating stored food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107504" y="6140980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Drama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MaaChampion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reheating stored food</a:t>
            </a:r>
          </a:p>
        </p:txBody>
      </p:sp>
    </p:spTree>
    <p:extLst>
      <p:ext uri="{BB962C8B-B14F-4D97-AF65-F5344CB8AC3E}">
        <p14:creationId xmlns:p14="http://schemas.microsoft.com/office/powerpoint/2010/main" val="3198897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aChampion reheating stored weaning food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MaaChampion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reheating stored weaning food</a:t>
            </a:r>
          </a:p>
        </p:txBody>
      </p:sp>
    </p:spTree>
    <p:extLst>
      <p:ext uri="{BB962C8B-B14F-4D97-AF65-F5344CB8AC3E}">
        <p14:creationId xmlns:p14="http://schemas.microsoft.com/office/powerpoint/2010/main" val="1419721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usehold visit making invitation for afternoon meeting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0" y="347688"/>
            <a:ext cx="7596060" cy="5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Household visit inviting all household members to the afternoon meeting</a:t>
            </a:r>
          </a:p>
        </p:txBody>
      </p:sp>
    </p:spTree>
    <p:extLst>
      <p:ext uri="{BB962C8B-B14F-4D97-AF65-F5344CB8AC3E}">
        <p14:creationId xmlns:p14="http://schemas.microsoft.com/office/powerpoint/2010/main" val="1260296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 village head washing hand with soap and wa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69" y="347688"/>
            <a:ext cx="7596062" cy="5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Village Head (Alkal0) practicing hand washing with soap and water</a:t>
            </a:r>
          </a:p>
        </p:txBody>
      </p:sp>
    </p:spTree>
    <p:extLst>
      <p:ext uri="{BB962C8B-B14F-4D97-AF65-F5344CB8AC3E}">
        <p14:creationId xmlns:p14="http://schemas.microsoft.com/office/powerpoint/2010/main" val="593074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ife of village head reheating stored weaning 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0" y="419696"/>
            <a:ext cx="7596060" cy="5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Wife of village head practice reheating stored weaning food</a:t>
            </a:r>
          </a:p>
        </p:txBody>
      </p:sp>
    </p:spTree>
    <p:extLst>
      <p:ext uri="{BB962C8B-B14F-4D97-AF65-F5344CB8AC3E}">
        <p14:creationId xmlns:p14="http://schemas.microsoft.com/office/powerpoint/2010/main" val="4074723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 speaking on a megaphone to a group meeti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Afternoon meeting attended by community members</a:t>
            </a:r>
          </a:p>
        </p:txBody>
      </p:sp>
    </p:spTree>
    <p:extLst>
      <p:ext uri="{BB962C8B-B14F-4D97-AF65-F5344CB8AC3E}">
        <p14:creationId xmlns:p14="http://schemas.microsoft.com/office/powerpoint/2010/main" val="1862954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unity meeti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1" y="347688"/>
            <a:ext cx="7596059" cy="567360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251520" y="6156012"/>
            <a:ext cx="864096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Afternoon meeting attended by community members</a:t>
            </a:r>
          </a:p>
        </p:txBody>
      </p:sp>
    </p:spTree>
    <p:extLst>
      <p:ext uri="{BB962C8B-B14F-4D97-AF65-F5344CB8AC3E}">
        <p14:creationId xmlns:p14="http://schemas.microsoft.com/office/powerpoint/2010/main" val="534876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FFFFF"/>
      </a:lt1>
      <a:dk2>
        <a:srgbClr val="262626"/>
      </a:dk2>
      <a:lt2>
        <a:srgbClr val="FF0000"/>
      </a:lt2>
      <a:accent1>
        <a:srgbClr val="FFFFFF"/>
      </a:accent1>
      <a:accent2>
        <a:srgbClr val="000000"/>
      </a:accent2>
      <a:accent3>
        <a:srgbClr val="00B050"/>
      </a:accent3>
      <a:accent4>
        <a:srgbClr val="0000FF"/>
      </a:accent4>
      <a:accent5>
        <a:srgbClr val="FF0000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1062</Words>
  <Application>Microsoft Macintosh PowerPoint</Application>
  <PresentationFormat>On-screen Show (4:3)</PresentationFormat>
  <Paragraphs>166</Paragraphs>
  <Slides>45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Complementary Food Hygiene Programme Activities in The Gambia</vt:lpstr>
      <vt:lpstr>Day 1</vt:lpstr>
      <vt:lpstr>Breakdown of Day 1</vt:lpstr>
      <vt:lpstr>Presentation of the project activities to the village head (Alkalo)</vt:lpstr>
      <vt:lpstr>Household visit inviting all household members to the afternoon meeting</vt:lpstr>
      <vt:lpstr>Village Head (Alkal0) practicing hand washing with soap and water</vt:lpstr>
      <vt:lpstr>Wife of village head practice reheating stored weaning food</vt:lpstr>
      <vt:lpstr>Afternoon meeting attended by community members</vt:lpstr>
      <vt:lpstr>Afternoon meeting attended by community members</vt:lpstr>
      <vt:lpstr>Drama showing traditional communicator acting as MaaChampion, demonstrating hygienic cooking of weaning food</vt:lpstr>
      <vt:lpstr>Drama showing traditional communicator acting as Funtu, demonstrating unhygienic cooking of weaning food</vt:lpstr>
      <vt:lpstr>Pledged mothers (MaaFamboos) with plastic and village volunteers (MaaSupervisors) holding posters</vt:lpstr>
      <vt:lpstr>Pledged mothers (MaaFamboos) with plastic and village volunteers (MaaSupervisors) holding posters</vt:lpstr>
      <vt:lpstr>Day 2</vt:lpstr>
      <vt:lpstr>Breakdown of Day 2</vt:lpstr>
      <vt:lpstr>Assessment of pledged mothers (MaaFamboos) on six points to become achieved mothers (MaaSawars)</vt:lpstr>
      <vt:lpstr>Assessment of pledged mothers (MaaFamboos) on six points to become achieved mothers (MaaSawars)</vt:lpstr>
      <vt:lpstr>Ad hoc meeting with women and men, narrating the story ‘Disgust and Nurture’</vt:lpstr>
      <vt:lpstr>Ad hoc meeting with women and men, narrating the story ‘Disgust and Nurture’</vt:lpstr>
      <vt:lpstr>Practice of proper handwashing with soap and water, using glow-germ to show effectiveness</vt:lpstr>
      <vt:lpstr>Practice of proper handwashing technique with soap and water, using glow-germ</vt:lpstr>
      <vt:lpstr>Mothers watching soap choice on handwashing</vt:lpstr>
      <vt:lpstr>Day 3</vt:lpstr>
      <vt:lpstr>Breakdown of Day 3</vt:lpstr>
      <vt:lpstr>Assessment and observation of pledged (MaaFamboos) and achieved (MaaSawars) mothers on the six key messages</vt:lpstr>
      <vt:lpstr>Village volunteer (MaaSupervisor) giving corrective measures  to the mothers</vt:lpstr>
      <vt:lpstr>Afternoon meeting when corrective measures are given to mothers</vt:lpstr>
      <vt:lpstr>Traditional communicators giving corrective measures to mother and encouraging with campaign songs</vt:lpstr>
      <vt:lpstr>Day 4</vt:lpstr>
      <vt:lpstr>Breakdown of Day 4</vt:lpstr>
      <vt:lpstr>Presentation of medal to role models (MaaChampions) as reward</vt:lpstr>
      <vt:lpstr>Presentation of medal to village volunteers</vt:lpstr>
      <vt:lpstr>Presentation of medal to well-performing male whole support mothers</vt:lpstr>
      <vt:lpstr>MaaChampions ready to head to the signpost at the village entrance</vt:lpstr>
      <vt:lpstr>Unveiling of the signpost at the village entrance in the presence of the whole community</vt:lpstr>
      <vt:lpstr>Presentation of certificate to village head for his village becoming a Weaning Food Hygiene Community</vt:lpstr>
      <vt:lpstr>Community members celebrating becoming a weaning food hygiene village at the village entrance</vt:lpstr>
      <vt:lpstr>Performance</vt:lpstr>
      <vt:lpstr>Drama Funtu drying clean dishes on a dirty surface</vt:lpstr>
      <vt:lpstr>Drama Funtu seeking help from MaaChampion</vt:lpstr>
      <vt:lpstr>Drama Funtu trying to get villagers to eat unclean food</vt:lpstr>
      <vt:lpstr>Drama MaaChampion boiling water for a child</vt:lpstr>
      <vt:lpstr>Drama MaaChampion drying dishes on a plastic mat</vt:lpstr>
      <vt:lpstr>Drama MaaChampion reheating stored food</vt:lpstr>
      <vt:lpstr>MaaChampion reheating stored weaning food</vt:lpstr>
    </vt:vector>
  </TitlesOfParts>
  <Company>University of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Francesca Crowe</dc:creator>
  <cp:lastModifiedBy>Emma Robinson (MDS - Administration)</cp:lastModifiedBy>
  <cp:revision>95</cp:revision>
  <dcterms:created xsi:type="dcterms:W3CDTF">2018-01-10T12:39:14Z</dcterms:created>
  <dcterms:modified xsi:type="dcterms:W3CDTF">2023-08-16T14:18:12Z</dcterms:modified>
</cp:coreProperties>
</file>