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/>
    <p:restoredTop sz="86359" autoAdjust="0"/>
  </p:normalViewPr>
  <p:slideViewPr>
    <p:cSldViewPr>
      <p:cViewPr varScale="1">
        <p:scale>
          <a:sx n="136" d="100"/>
          <a:sy n="136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4314-E1F0-4A97-867A-DE5C65D11A6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D5A5-0AE0-4148-8540-D997871E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session: Lady Field workers and Assistants for formative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8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Group Discussion for Grandmothers for formative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0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sample collection for formative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1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Kitchen as seen during observation of mother for formative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3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Pre-testing the tools for formative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7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Pilot-testing tools for formative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3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work exercise for formative research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4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and adaptation of tools for formative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2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and adaptation of tools for formative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0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collection of samples for formative research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7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collection of samples for formative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0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analysis at the lab for formative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D5A5-0AE0-4148-8540-D997871E47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7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1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1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0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8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9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0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7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8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0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5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DA23-DC8A-49AB-8301-6ED5EB972090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4F96-F790-47BE-9FB1-B37C02F3B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9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GB" b="1" dirty="0"/>
              <a:t>Complementary Food Hygiene in the Gambia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2008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Formative Research Stages</a:t>
            </a:r>
          </a:p>
        </p:txBody>
      </p:sp>
      <p:pic>
        <p:nvPicPr>
          <p:cNvPr id="4" name="Picture 2" descr="Maaciwar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48" y="332656"/>
            <a:ext cx="1955304" cy="1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1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 analysis at the lab for formative research&#10;"/>
          <p:cNvPicPr/>
          <p:nvPr/>
        </p:nvPicPr>
        <p:blipFill rotWithShape="1">
          <a:blip r:embed="rId3" cstate="print"/>
          <a:srcRect l="5441" r="12808" b="24822"/>
          <a:stretch/>
        </p:blipFill>
        <p:spPr bwMode="auto">
          <a:xfrm>
            <a:off x="1467134" y="747921"/>
            <a:ext cx="6209732" cy="42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analysis at the lab</a:t>
            </a:r>
          </a:p>
        </p:txBody>
      </p:sp>
    </p:spTree>
    <p:extLst>
      <p:ext uri="{BB962C8B-B14F-4D97-AF65-F5344CB8AC3E}">
        <p14:creationId xmlns:p14="http://schemas.microsoft.com/office/powerpoint/2010/main" val="156510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cus Group Discussion for Grandmothers for formative research&#10;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4000" y="347688"/>
            <a:ext cx="7596000" cy="5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group discussion with grandmothers</a:t>
            </a:r>
          </a:p>
        </p:txBody>
      </p:sp>
    </p:spTree>
    <p:extLst>
      <p:ext uri="{BB962C8B-B14F-4D97-AF65-F5344CB8AC3E}">
        <p14:creationId xmlns:p14="http://schemas.microsoft.com/office/powerpoint/2010/main" val="347973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 sample collection for formative research&#10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00" y="347688"/>
            <a:ext cx="7596000" cy="5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sample collection</a:t>
            </a:r>
          </a:p>
        </p:txBody>
      </p:sp>
    </p:spTree>
    <p:extLst>
      <p:ext uri="{BB962C8B-B14F-4D97-AF65-F5344CB8AC3E}">
        <p14:creationId xmlns:p14="http://schemas.microsoft.com/office/powerpoint/2010/main" val="78299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chen as seen during observation of mother for formative research&#10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00" y="347688"/>
            <a:ext cx="7596000" cy="5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908804" y="6165304"/>
            <a:ext cx="732639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Kitchen as seen during observation of mother in formative research stages</a:t>
            </a:r>
          </a:p>
        </p:txBody>
      </p:sp>
    </p:spTree>
    <p:extLst>
      <p:ext uri="{BB962C8B-B14F-4D97-AF65-F5344CB8AC3E}">
        <p14:creationId xmlns:p14="http://schemas.microsoft.com/office/powerpoint/2010/main" val="82586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ning session: Lady Field workers and Assistants for formative research&#10;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649" y="347688"/>
            <a:ext cx="7596702" cy="5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session: field workers and assistants</a:t>
            </a:r>
          </a:p>
        </p:txBody>
      </p:sp>
    </p:spTree>
    <p:extLst>
      <p:ext uri="{BB962C8B-B14F-4D97-AF65-F5344CB8AC3E}">
        <p14:creationId xmlns:p14="http://schemas.microsoft.com/office/powerpoint/2010/main" val="161789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-testing the tools for formative research&#10;"/>
          <p:cNvPicPr/>
          <p:nvPr/>
        </p:nvPicPr>
        <p:blipFill rotWithShape="1">
          <a:blip r:embed="rId3" cstate="print"/>
          <a:srcRect b="7749"/>
          <a:stretch/>
        </p:blipFill>
        <p:spPr bwMode="auto">
          <a:xfrm>
            <a:off x="774000" y="347688"/>
            <a:ext cx="7596000" cy="52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Pre-testing the tools</a:t>
            </a:r>
          </a:p>
        </p:txBody>
      </p:sp>
    </p:spTree>
    <p:extLst>
      <p:ext uri="{BB962C8B-B14F-4D97-AF65-F5344CB8AC3E}">
        <p14:creationId xmlns:p14="http://schemas.microsoft.com/office/powerpoint/2010/main" val="4317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lot-testing tools for formative research&#10;"/>
          <p:cNvPicPr/>
          <p:nvPr/>
        </p:nvPicPr>
        <p:blipFill rotWithShape="1">
          <a:blip r:embed="rId3" cstate="print"/>
          <a:srcRect r="5278"/>
          <a:stretch/>
        </p:blipFill>
        <p:spPr bwMode="auto">
          <a:xfrm rot="5400000">
            <a:off x="1669410" y="974127"/>
            <a:ext cx="5805180" cy="45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Pilot testing tools</a:t>
            </a:r>
          </a:p>
        </p:txBody>
      </p:sp>
    </p:spTree>
    <p:extLst>
      <p:ext uri="{BB962C8B-B14F-4D97-AF65-F5344CB8AC3E}">
        <p14:creationId xmlns:p14="http://schemas.microsoft.com/office/powerpoint/2010/main" val="153668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 work exercise for formative research&#10;"/>
          <p:cNvPicPr/>
          <p:nvPr/>
        </p:nvPicPr>
        <p:blipFill rotWithShape="1">
          <a:blip r:embed="rId3" cstate="print"/>
          <a:srcRect l="21945"/>
          <a:stretch/>
        </p:blipFill>
        <p:spPr bwMode="auto">
          <a:xfrm rot="5400000">
            <a:off x="1895475" y="423323"/>
            <a:ext cx="5353050" cy="51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301143" lon="1138" rev="21573786"/>
            </a:camera>
            <a:lightRig rig="threePt" dir="t"/>
          </a:scene3d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 work exercise</a:t>
            </a:r>
          </a:p>
        </p:txBody>
      </p:sp>
    </p:spTree>
    <p:extLst>
      <p:ext uri="{BB962C8B-B14F-4D97-AF65-F5344CB8AC3E}">
        <p14:creationId xmlns:p14="http://schemas.microsoft.com/office/powerpoint/2010/main" val="226303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ussion and adaptation of tools for formative research&#10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00" y="347688"/>
            <a:ext cx="7596000" cy="5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and adaptation of tools</a:t>
            </a:r>
          </a:p>
        </p:txBody>
      </p:sp>
    </p:spTree>
    <p:extLst>
      <p:ext uri="{BB962C8B-B14F-4D97-AF65-F5344CB8AC3E}">
        <p14:creationId xmlns:p14="http://schemas.microsoft.com/office/powerpoint/2010/main" val="199942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ussion and adaptation of tools for formative research&#10;"/>
          <p:cNvPicPr/>
          <p:nvPr/>
        </p:nvPicPr>
        <p:blipFill rotWithShape="1">
          <a:blip r:embed="rId3" cstate="print"/>
          <a:srcRect b="10871"/>
          <a:stretch/>
        </p:blipFill>
        <p:spPr bwMode="auto">
          <a:xfrm>
            <a:off x="774000" y="347688"/>
            <a:ext cx="7596000" cy="505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and adaptation of tools</a:t>
            </a:r>
          </a:p>
        </p:txBody>
      </p:sp>
    </p:spTree>
    <p:extLst>
      <p:ext uri="{BB962C8B-B14F-4D97-AF65-F5344CB8AC3E}">
        <p14:creationId xmlns:p14="http://schemas.microsoft.com/office/powerpoint/2010/main" val="26846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 collection of samples for formative research&#10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00" y="347688"/>
            <a:ext cx="7596000" cy="5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Daily collection of samples</a:t>
            </a:r>
          </a:p>
        </p:txBody>
      </p:sp>
    </p:spTree>
    <p:extLst>
      <p:ext uri="{BB962C8B-B14F-4D97-AF65-F5344CB8AC3E}">
        <p14:creationId xmlns:p14="http://schemas.microsoft.com/office/powerpoint/2010/main" val="354308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 collection of samples for formative research&#10;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18000"/>
                    </a14:imgEffect>
                  </a14:imgLayer>
                </a14:imgProps>
              </a:ext>
            </a:extLst>
          </a:blip>
          <a:srcRect l="8316" b="11352"/>
          <a:stretch/>
        </p:blipFill>
        <p:spPr bwMode="auto">
          <a:xfrm>
            <a:off x="1089860" y="347688"/>
            <a:ext cx="6964281" cy="502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Daily collection of samples</a:t>
            </a:r>
          </a:p>
        </p:txBody>
      </p:sp>
    </p:spTree>
    <p:extLst>
      <p:ext uri="{BB962C8B-B14F-4D97-AF65-F5344CB8AC3E}">
        <p14:creationId xmlns:p14="http://schemas.microsoft.com/office/powerpoint/2010/main" val="338150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169</Words>
  <Application>Microsoft Macintosh PowerPoint</Application>
  <PresentationFormat>On-screen Show (4:3)</PresentationFormat>
  <Paragraphs>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Complementary Food Hygiene in the Gambia</vt:lpstr>
      <vt:lpstr>Training session: field workers and assistants</vt:lpstr>
      <vt:lpstr>Pre-testing the tools</vt:lpstr>
      <vt:lpstr>Pilot testing tools</vt:lpstr>
      <vt:lpstr>Field  work exercise</vt:lpstr>
      <vt:lpstr>Discussion and adaptation of tools</vt:lpstr>
      <vt:lpstr>Discussion and adaptation of tools</vt:lpstr>
      <vt:lpstr>Daily collection of samples</vt:lpstr>
      <vt:lpstr>Daily collection of samples</vt:lpstr>
      <vt:lpstr>Sample analysis at the lab</vt:lpstr>
      <vt:lpstr>Focus group discussion with grandmothers</vt:lpstr>
      <vt:lpstr>Water sample collection</vt:lpstr>
      <vt:lpstr>Kitchen as seen during observation of mother in formative research stages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Cummins</dc:creator>
  <cp:lastModifiedBy>Emma Robinson (MDS - Administration)</cp:lastModifiedBy>
  <cp:revision>22</cp:revision>
  <dcterms:created xsi:type="dcterms:W3CDTF">2018-01-21T11:59:25Z</dcterms:created>
  <dcterms:modified xsi:type="dcterms:W3CDTF">2023-08-16T14:40:49Z</dcterms:modified>
</cp:coreProperties>
</file>