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mp4" ContentType="video/unknown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7"/>
  </p:notesMasterIdLst>
  <p:handoutMasterIdLst>
    <p:handoutMasterId r:id="rId8"/>
  </p:handoutMasterIdLst>
  <p:sldIdLst>
    <p:sldId id="400" r:id="rId3"/>
    <p:sldId id="397" r:id="rId4"/>
    <p:sldId id="398" r:id="rId5"/>
    <p:sldId id="399" r:id="rId6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thew Baker" initials="MB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2F5"/>
    <a:srgbClr val="E46C0B"/>
    <a:srgbClr val="1C2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6B030D-F3A3-458C-BBDE-252B80667514}" v="28" dt="2018-11-16T15:09:14.0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46" autoAdjust="0"/>
    <p:restoredTop sz="93608" autoAdjust="0"/>
  </p:normalViewPr>
  <p:slideViewPr>
    <p:cSldViewPr snapToGrid="0" snapToObjects="1">
      <p:cViewPr>
        <p:scale>
          <a:sx n="98" d="100"/>
          <a:sy n="98" d="100"/>
        </p:scale>
        <p:origin x="-3552" y="-15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28" y="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microsoft.com/office/2016/11/relationships/changesInfo" Target="changesInfos/changesInfo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mar Qureshi" userId="6f8045ce-30cc-4019-8f96-3fce2f764f48" providerId="ADAL" clId="{FD5E0A51-D604-47AA-9A67-058F2F46D653}"/>
    <pc:docChg chg="undo custSel mod addSld delSld modSld sldOrd">
      <pc:chgData name="Omar Qureshi" userId="6f8045ce-30cc-4019-8f96-3fce2f764f48" providerId="ADAL" clId="{FD5E0A51-D604-47AA-9A67-058F2F46D653}" dt="2018-11-16T15:09:23.734" v="639" actId="20577"/>
      <pc:docMkLst>
        <pc:docMk/>
      </pc:docMkLst>
      <pc:sldChg chg="modSp add">
        <pc:chgData name="Omar Qureshi" userId="6f8045ce-30cc-4019-8f96-3fce2f764f48" providerId="ADAL" clId="{FD5E0A51-D604-47AA-9A67-058F2F46D653}" dt="2018-11-16T13:53:55.372" v="184" actId="20577"/>
        <pc:sldMkLst>
          <pc:docMk/>
          <pc:sldMk cId="2432966512" sldId="291"/>
        </pc:sldMkLst>
        <pc:spChg chg="mod">
          <ac:chgData name="Omar Qureshi" userId="6f8045ce-30cc-4019-8f96-3fce2f764f48" providerId="ADAL" clId="{FD5E0A51-D604-47AA-9A67-058F2F46D653}" dt="2018-11-16T13:53:55.372" v="184" actId="20577"/>
          <ac:spMkLst>
            <pc:docMk/>
            <pc:sldMk cId="2432966512" sldId="291"/>
            <ac:spMk id="63492" creationId="{00000000-0000-0000-0000-000000000000}"/>
          </ac:spMkLst>
        </pc:spChg>
      </pc:sldChg>
      <pc:sldChg chg="addSp modSp">
        <pc:chgData name="Omar Qureshi" userId="6f8045ce-30cc-4019-8f96-3fce2f764f48" providerId="ADAL" clId="{FD5E0A51-D604-47AA-9A67-058F2F46D653}" dt="2018-11-16T15:08:49.709" v="637" actId="207"/>
        <pc:sldMkLst>
          <pc:docMk/>
          <pc:sldMk cId="593894706" sldId="396"/>
        </pc:sldMkLst>
        <pc:spChg chg="mod">
          <ac:chgData name="Omar Qureshi" userId="6f8045ce-30cc-4019-8f96-3fce2f764f48" providerId="ADAL" clId="{FD5E0A51-D604-47AA-9A67-058F2F46D653}" dt="2018-11-16T15:07:10.309" v="545" actId="1035"/>
          <ac:spMkLst>
            <pc:docMk/>
            <pc:sldMk cId="593894706" sldId="396"/>
            <ac:spMk id="2" creationId="{B74B95AE-7790-4CF1-B397-25D2F682011F}"/>
          </ac:spMkLst>
        </pc:spChg>
        <pc:spChg chg="mod">
          <ac:chgData name="Omar Qureshi" userId="6f8045ce-30cc-4019-8f96-3fce2f764f48" providerId="ADAL" clId="{FD5E0A51-D604-47AA-9A67-058F2F46D653}" dt="2018-11-16T15:08:49.709" v="637" actId="207"/>
          <ac:spMkLst>
            <pc:docMk/>
            <pc:sldMk cId="593894706" sldId="396"/>
            <ac:spMk id="43" creationId="{0BBC7884-3DAC-47B6-966F-019513FB6576}"/>
          </ac:spMkLst>
        </pc:spChg>
        <pc:picChg chg="add">
          <ac:chgData name="Omar Qureshi" userId="6f8045ce-30cc-4019-8f96-3fce2f764f48" providerId="ADAL" clId="{FD5E0A51-D604-47AA-9A67-058F2F46D653}" dt="2018-11-16T13:54:03.167" v="186"/>
          <ac:picMkLst>
            <pc:docMk/>
            <pc:sldMk cId="593894706" sldId="396"/>
            <ac:picMk id="51" creationId="{C3B1A164-EE19-46FE-8E20-0F870F9F47CD}"/>
          </ac:picMkLst>
        </pc:picChg>
      </pc:sldChg>
      <pc:sldChg chg="addSp modSp">
        <pc:chgData name="Omar Qureshi" userId="6f8045ce-30cc-4019-8f96-3fce2f764f48" providerId="ADAL" clId="{FD5E0A51-D604-47AA-9A67-058F2F46D653}" dt="2018-11-16T15:08:29.691" v="635" actId="20577"/>
        <pc:sldMkLst>
          <pc:docMk/>
          <pc:sldMk cId="4214491318" sldId="397"/>
        </pc:sldMkLst>
        <pc:spChg chg="mod">
          <ac:chgData name="Omar Qureshi" userId="6f8045ce-30cc-4019-8f96-3fce2f764f48" providerId="ADAL" clId="{FD5E0A51-D604-47AA-9A67-058F2F46D653}" dt="2018-11-16T15:07:29.466" v="559" actId="1035"/>
          <ac:spMkLst>
            <pc:docMk/>
            <pc:sldMk cId="4214491318" sldId="397"/>
            <ac:spMk id="2" creationId="{B74B95AE-7790-4CF1-B397-25D2F682011F}"/>
          </ac:spMkLst>
        </pc:spChg>
        <pc:spChg chg="mod">
          <ac:chgData name="Omar Qureshi" userId="6f8045ce-30cc-4019-8f96-3fce2f764f48" providerId="ADAL" clId="{FD5E0A51-D604-47AA-9A67-058F2F46D653}" dt="2018-11-16T15:08:29.691" v="635" actId="20577"/>
          <ac:spMkLst>
            <pc:docMk/>
            <pc:sldMk cId="4214491318" sldId="397"/>
            <ac:spMk id="20" creationId="{85CA73C8-440C-4775-B693-630173A5F0AC}"/>
          </ac:spMkLst>
        </pc:spChg>
        <pc:picChg chg="add">
          <ac:chgData name="Omar Qureshi" userId="6f8045ce-30cc-4019-8f96-3fce2f764f48" providerId="ADAL" clId="{FD5E0A51-D604-47AA-9A67-058F2F46D653}" dt="2018-11-16T13:54:05.546" v="187"/>
          <ac:picMkLst>
            <pc:docMk/>
            <pc:sldMk cId="4214491318" sldId="397"/>
            <ac:picMk id="23" creationId="{93C6E957-62C8-48DB-AB5F-BA71B52621D6}"/>
          </ac:picMkLst>
        </pc:picChg>
      </pc:sldChg>
      <pc:sldChg chg="addSp delSp modSp mod ord setBg setClrOvrMap">
        <pc:chgData name="Omar Qureshi" userId="6f8045ce-30cc-4019-8f96-3fce2f764f48" providerId="ADAL" clId="{FD5E0A51-D604-47AA-9A67-058F2F46D653}" dt="2018-11-16T15:09:23.734" v="639" actId="20577"/>
        <pc:sldMkLst>
          <pc:docMk/>
          <pc:sldMk cId="279509287" sldId="398"/>
        </pc:sldMkLst>
        <pc:spChg chg="mod">
          <ac:chgData name="Omar Qureshi" userId="6f8045ce-30cc-4019-8f96-3fce2f764f48" providerId="ADAL" clId="{FD5E0A51-D604-47AA-9A67-058F2F46D653}" dt="2018-11-16T15:09:23.734" v="639" actId="20577"/>
          <ac:spMkLst>
            <pc:docMk/>
            <pc:sldMk cId="279509287" sldId="398"/>
            <ac:spMk id="2" creationId="{B74B95AE-7790-4CF1-B397-25D2F682011F}"/>
          </ac:spMkLst>
        </pc:spChg>
        <pc:spChg chg="add mod">
          <ac:chgData name="Omar Qureshi" userId="6f8045ce-30cc-4019-8f96-3fce2f764f48" providerId="ADAL" clId="{FD5E0A51-D604-47AA-9A67-058F2F46D653}" dt="2018-11-16T13:57:28.139" v="353" actId="20577"/>
          <ac:spMkLst>
            <pc:docMk/>
            <pc:sldMk cId="279509287" sldId="398"/>
            <ac:spMk id="16" creationId="{0749C499-9FC0-4F1B-B48B-1C90AF1FF381}"/>
          </ac:spMkLst>
        </pc:spChg>
        <pc:spChg chg="del mod">
          <ac:chgData name="Omar Qureshi" userId="6f8045ce-30cc-4019-8f96-3fce2f764f48" providerId="ADAL" clId="{FD5E0A51-D604-47AA-9A67-058F2F46D653}" dt="2018-11-16T13:57:12.299" v="325" actId="478"/>
          <ac:spMkLst>
            <pc:docMk/>
            <pc:sldMk cId="279509287" sldId="398"/>
            <ac:spMk id="20" creationId="{85CA73C8-440C-4775-B693-630173A5F0AC}"/>
          </ac:spMkLst>
        </pc:spChg>
        <pc:spChg chg="add mod">
          <ac:chgData name="Omar Qureshi" userId="6f8045ce-30cc-4019-8f96-3fce2f764f48" providerId="ADAL" clId="{FD5E0A51-D604-47AA-9A67-058F2F46D653}" dt="2018-11-16T15:06:26.382" v="499" actId="20577"/>
          <ac:spMkLst>
            <pc:docMk/>
            <pc:sldMk cId="279509287" sldId="398"/>
            <ac:spMk id="36" creationId="{31927A13-3607-4D0C-A516-C2FE8F0966DA}"/>
          </ac:spMkLst>
        </pc:spChg>
        <pc:spChg chg="add mod">
          <ac:chgData name="Omar Qureshi" userId="6f8045ce-30cc-4019-8f96-3fce2f764f48" providerId="ADAL" clId="{FD5E0A51-D604-47AA-9A67-058F2F46D653}" dt="2018-11-16T15:06:33.362" v="502" actId="20577"/>
          <ac:spMkLst>
            <pc:docMk/>
            <pc:sldMk cId="279509287" sldId="398"/>
            <ac:spMk id="37" creationId="{A91D9930-916D-4B88-9F98-9724A742E844}"/>
          </ac:spMkLst>
        </pc:spChg>
        <pc:spChg chg="add mod">
          <ac:chgData name="Omar Qureshi" userId="6f8045ce-30cc-4019-8f96-3fce2f764f48" providerId="ADAL" clId="{FD5E0A51-D604-47AA-9A67-058F2F46D653}" dt="2018-11-16T15:06:34.818" v="503" actId="20577"/>
          <ac:spMkLst>
            <pc:docMk/>
            <pc:sldMk cId="279509287" sldId="398"/>
            <ac:spMk id="38" creationId="{AFE0CA97-F709-49D8-97BB-9BD765CE817F}"/>
          </ac:spMkLst>
        </pc:spChg>
        <pc:spChg chg="add mod">
          <ac:chgData name="Omar Qureshi" userId="6f8045ce-30cc-4019-8f96-3fce2f764f48" providerId="ADAL" clId="{FD5E0A51-D604-47AA-9A67-058F2F46D653}" dt="2018-11-16T15:06:36.542" v="504" actId="20577"/>
          <ac:spMkLst>
            <pc:docMk/>
            <pc:sldMk cId="279509287" sldId="398"/>
            <ac:spMk id="39" creationId="{70EB7548-EFE4-47ED-A719-605294E93F8E}"/>
          </ac:spMkLst>
        </pc:spChg>
        <pc:spChg chg="add mod">
          <ac:chgData name="Omar Qureshi" userId="6f8045ce-30cc-4019-8f96-3fce2f764f48" providerId="ADAL" clId="{FD5E0A51-D604-47AA-9A67-058F2F46D653}" dt="2018-11-16T15:06:28.752" v="500" actId="20577"/>
          <ac:spMkLst>
            <pc:docMk/>
            <pc:sldMk cId="279509287" sldId="398"/>
            <ac:spMk id="40" creationId="{1D7A1941-0DC8-425C-82F3-31D3460C98CC}"/>
          </ac:spMkLst>
        </pc:spChg>
        <pc:spChg chg="add mod">
          <ac:chgData name="Omar Qureshi" userId="6f8045ce-30cc-4019-8f96-3fce2f764f48" providerId="ADAL" clId="{FD5E0A51-D604-47AA-9A67-058F2F46D653}" dt="2018-11-16T15:06:31.404" v="501" actId="20577"/>
          <ac:spMkLst>
            <pc:docMk/>
            <pc:sldMk cId="279509287" sldId="398"/>
            <ac:spMk id="41" creationId="{C9255FA6-7777-41F1-BF38-423EAB0BDB6B}"/>
          </ac:spMkLst>
        </pc:spChg>
        <pc:spChg chg="add mod">
          <ac:chgData name="Omar Qureshi" userId="6f8045ce-30cc-4019-8f96-3fce2f764f48" providerId="ADAL" clId="{FD5E0A51-D604-47AA-9A67-058F2F46D653}" dt="2018-11-16T15:06:42.096" v="506" actId="20577"/>
          <ac:spMkLst>
            <pc:docMk/>
            <pc:sldMk cId="279509287" sldId="398"/>
            <ac:spMk id="42" creationId="{B5FCF0A5-1219-4D30-9F8A-8F9BA6B6C2EE}"/>
          </ac:spMkLst>
        </pc:spChg>
        <pc:spChg chg="add mod">
          <ac:chgData name="Omar Qureshi" userId="6f8045ce-30cc-4019-8f96-3fce2f764f48" providerId="ADAL" clId="{FD5E0A51-D604-47AA-9A67-058F2F46D653}" dt="2018-11-16T15:06:39.423" v="505" actId="20577"/>
          <ac:spMkLst>
            <pc:docMk/>
            <pc:sldMk cId="279509287" sldId="398"/>
            <ac:spMk id="43" creationId="{2A0B6A10-F0D3-43E6-9C0C-A1DCA9956E26}"/>
          </ac:spMkLst>
        </pc:spChg>
        <pc:spChg chg="add mod">
          <ac:chgData name="Omar Qureshi" userId="6f8045ce-30cc-4019-8f96-3fce2f764f48" providerId="ADAL" clId="{FD5E0A51-D604-47AA-9A67-058F2F46D653}" dt="2018-11-16T15:05:25.254" v="478" actId="1076"/>
          <ac:spMkLst>
            <pc:docMk/>
            <pc:sldMk cId="279509287" sldId="398"/>
            <ac:spMk id="44" creationId="{06E99328-54A8-426F-9881-D2D70FD1A2D0}"/>
          </ac:spMkLst>
        </pc:spChg>
        <pc:spChg chg="add mod">
          <ac:chgData name="Omar Qureshi" userId="6f8045ce-30cc-4019-8f96-3fce2f764f48" providerId="ADAL" clId="{FD5E0A51-D604-47AA-9A67-058F2F46D653}" dt="2018-11-16T15:05:41.757" v="497" actId="1076"/>
          <ac:spMkLst>
            <pc:docMk/>
            <pc:sldMk cId="279509287" sldId="398"/>
            <ac:spMk id="45" creationId="{4FF03B01-62D7-470D-9CF6-73B016F8044A}"/>
          </ac:spMkLst>
        </pc:spChg>
        <pc:grpChg chg="add del mod">
          <ac:chgData name="Omar Qureshi" userId="6f8045ce-30cc-4019-8f96-3fce2f764f48" providerId="ADAL" clId="{FD5E0A51-D604-47AA-9A67-058F2F46D653}" dt="2018-11-16T15:04:44.978" v="463" actId="165"/>
          <ac:grpSpMkLst>
            <pc:docMk/>
            <pc:sldMk cId="279509287" sldId="398"/>
            <ac:grpSpMk id="35" creationId="{75CFD605-8B90-4CC8-A621-C29C8373725E}"/>
          </ac:grpSpMkLst>
        </pc:grpChg>
        <pc:picChg chg="add mod">
          <ac:chgData name="Omar Qureshi" userId="6f8045ce-30cc-4019-8f96-3fce2f764f48" providerId="ADAL" clId="{FD5E0A51-D604-47AA-9A67-058F2F46D653}" dt="2018-11-16T15:03:15.719" v="384" actId="1076"/>
          <ac:picMkLst>
            <pc:docMk/>
            <pc:sldMk cId="279509287" sldId="398"/>
            <ac:picMk id="7" creationId="{AB35AB95-8FAE-486A-9455-1B0D9B8A9EB3}"/>
          </ac:picMkLst>
        </pc:picChg>
        <pc:picChg chg="add mod ord">
          <ac:chgData name="Omar Qureshi" userId="6f8045ce-30cc-4019-8f96-3fce2f764f48" providerId="ADAL" clId="{FD5E0A51-D604-47AA-9A67-058F2F46D653}" dt="2018-11-16T15:01:23.860" v="360" actId="1076"/>
          <ac:picMkLst>
            <pc:docMk/>
            <pc:sldMk cId="279509287" sldId="398"/>
            <ac:picMk id="15" creationId="{E7C670A4-42B6-42C8-BD2F-CEEAC0BD242A}"/>
          </ac:picMkLst>
        </pc:picChg>
        <pc:picChg chg="add mod topLvl">
          <ac:chgData name="Omar Qureshi" userId="6f8045ce-30cc-4019-8f96-3fce2f764f48" providerId="ADAL" clId="{FD5E0A51-D604-47AA-9A67-058F2F46D653}" dt="2018-11-16T15:05:06.106" v="468" actId="1076"/>
          <ac:picMkLst>
            <pc:docMk/>
            <pc:sldMk cId="279509287" sldId="398"/>
            <ac:picMk id="17" creationId="{97FD9BAD-8427-4098-8F3F-0A26EF729547}"/>
          </ac:picMkLst>
        </pc:picChg>
        <pc:picChg chg="add mod topLvl">
          <ac:chgData name="Omar Qureshi" userId="6f8045ce-30cc-4019-8f96-3fce2f764f48" providerId="ADAL" clId="{FD5E0A51-D604-47AA-9A67-058F2F46D653}" dt="2018-11-16T15:04:44.978" v="463" actId="165"/>
          <ac:picMkLst>
            <pc:docMk/>
            <pc:sldMk cId="279509287" sldId="398"/>
            <ac:picMk id="19" creationId="{5D5FC4FB-2D65-459E-96B8-DBAF77D12420}"/>
          </ac:picMkLst>
        </pc:picChg>
        <pc:picChg chg="add mod topLvl">
          <ac:chgData name="Omar Qureshi" userId="6f8045ce-30cc-4019-8f96-3fce2f764f48" providerId="ADAL" clId="{FD5E0A51-D604-47AA-9A67-058F2F46D653}" dt="2018-11-16T15:04:44.978" v="463" actId="165"/>
          <ac:picMkLst>
            <pc:docMk/>
            <pc:sldMk cId="279509287" sldId="398"/>
            <ac:picMk id="24" creationId="{7E1E78B5-3961-4E48-ADE5-EBEBE41B5266}"/>
          </ac:picMkLst>
        </pc:picChg>
        <pc:picChg chg="add mod topLvl">
          <ac:chgData name="Omar Qureshi" userId="6f8045ce-30cc-4019-8f96-3fce2f764f48" providerId="ADAL" clId="{FD5E0A51-D604-47AA-9A67-058F2F46D653}" dt="2018-11-16T15:04:44.978" v="463" actId="165"/>
          <ac:picMkLst>
            <pc:docMk/>
            <pc:sldMk cId="279509287" sldId="398"/>
            <ac:picMk id="26" creationId="{7DB4132F-A901-4893-9FC8-24E18E77FFEC}"/>
          </ac:picMkLst>
        </pc:picChg>
        <pc:picChg chg="add mod topLvl">
          <ac:chgData name="Omar Qureshi" userId="6f8045ce-30cc-4019-8f96-3fce2f764f48" providerId="ADAL" clId="{FD5E0A51-D604-47AA-9A67-058F2F46D653}" dt="2018-11-16T15:04:44.978" v="463" actId="165"/>
          <ac:picMkLst>
            <pc:docMk/>
            <pc:sldMk cId="279509287" sldId="398"/>
            <ac:picMk id="28" creationId="{FD674DFA-BD0F-4BD6-B107-D0001CACF965}"/>
          </ac:picMkLst>
        </pc:picChg>
        <pc:picChg chg="add mod topLvl">
          <ac:chgData name="Omar Qureshi" userId="6f8045ce-30cc-4019-8f96-3fce2f764f48" providerId="ADAL" clId="{FD5E0A51-D604-47AA-9A67-058F2F46D653}" dt="2018-11-16T15:05:06.106" v="468" actId="1076"/>
          <ac:picMkLst>
            <pc:docMk/>
            <pc:sldMk cId="279509287" sldId="398"/>
            <ac:picMk id="30" creationId="{53D50F20-2FA3-4344-9DB8-EDF83F093000}"/>
          </ac:picMkLst>
        </pc:picChg>
        <pc:picChg chg="add mod topLvl">
          <ac:chgData name="Omar Qureshi" userId="6f8045ce-30cc-4019-8f96-3fce2f764f48" providerId="ADAL" clId="{FD5E0A51-D604-47AA-9A67-058F2F46D653}" dt="2018-11-16T15:05:06.106" v="468" actId="1076"/>
          <ac:picMkLst>
            <pc:docMk/>
            <pc:sldMk cId="279509287" sldId="398"/>
            <ac:picMk id="32" creationId="{37B9171D-93D3-4518-B524-0427DF98EBF3}"/>
          </ac:picMkLst>
        </pc:picChg>
        <pc:picChg chg="add mod topLvl">
          <ac:chgData name="Omar Qureshi" userId="6f8045ce-30cc-4019-8f96-3fce2f764f48" providerId="ADAL" clId="{FD5E0A51-D604-47AA-9A67-058F2F46D653}" dt="2018-11-16T15:05:06.106" v="468" actId="1076"/>
          <ac:picMkLst>
            <pc:docMk/>
            <pc:sldMk cId="279509287" sldId="398"/>
            <ac:picMk id="34" creationId="{7C33DBBF-260F-4198-8826-4516CD23A6F7}"/>
          </ac:picMkLst>
        </pc:picChg>
      </pc:sldChg>
      <pc:sldChg chg="addSp modSp del">
        <pc:chgData name="Omar Qureshi" userId="6f8045ce-30cc-4019-8f96-3fce2f764f48" providerId="ADAL" clId="{FD5E0A51-D604-47AA-9A67-058F2F46D653}" dt="2018-11-16T13:51:50.141" v="179" actId="2696"/>
        <pc:sldMkLst>
          <pc:docMk/>
          <pc:sldMk cId="3705949024" sldId="399"/>
        </pc:sldMkLst>
        <pc:spChg chg="mod">
          <ac:chgData name="Omar Qureshi" userId="6f8045ce-30cc-4019-8f96-3fce2f764f48" providerId="ADAL" clId="{FD5E0A51-D604-47AA-9A67-058F2F46D653}" dt="2018-11-16T13:51:26.960" v="144" actId="20577"/>
          <ac:spMkLst>
            <pc:docMk/>
            <pc:sldMk cId="3705949024" sldId="399"/>
            <ac:spMk id="2" creationId="{B74B95AE-7790-4CF1-B397-25D2F682011F}"/>
          </ac:spMkLst>
        </pc:spChg>
        <pc:spChg chg="add mod">
          <ac:chgData name="Omar Qureshi" userId="6f8045ce-30cc-4019-8f96-3fce2f764f48" providerId="ADAL" clId="{FD5E0A51-D604-47AA-9A67-058F2F46D653}" dt="2018-11-16T13:51:46.011" v="178" actId="20577"/>
          <ac:spMkLst>
            <pc:docMk/>
            <pc:sldMk cId="3705949024" sldId="399"/>
            <ac:spMk id="41" creationId="{DD3B1F3A-3A81-417E-A9CC-389655946F81}"/>
          </ac:spMkLst>
        </pc:spChg>
        <pc:grpChg chg="mod">
          <ac:chgData name="Omar Qureshi" userId="6f8045ce-30cc-4019-8f96-3fce2f764f48" providerId="ADAL" clId="{FD5E0A51-D604-47AA-9A67-058F2F46D653}" dt="2018-11-16T13:51:24.880" v="142" actId="1076"/>
          <ac:grpSpMkLst>
            <pc:docMk/>
            <pc:sldMk cId="3705949024" sldId="399"/>
            <ac:grpSpMk id="4" creationId="{AD068234-8E66-4CA8-9D9B-15C3EBF4D5DE}"/>
          </ac:grpSpMkLst>
        </pc:grpChg>
        <pc:picChg chg="mod">
          <ac:chgData name="Omar Qureshi" userId="6f8045ce-30cc-4019-8f96-3fce2f764f48" providerId="ADAL" clId="{FD5E0A51-D604-47AA-9A67-058F2F46D653}" dt="2018-11-16T13:51:24.880" v="142" actId="1076"/>
          <ac:picMkLst>
            <pc:docMk/>
            <pc:sldMk cId="3705949024" sldId="399"/>
            <ac:picMk id="16" creationId="{0C5C411E-E7C9-4B03-97DE-C18A11DA20BB}"/>
          </ac:picMkLst>
        </pc:picChg>
      </pc:sldChg>
      <pc:sldChg chg="addSp modSp">
        <pc:chgData name="Omar Qureshi" userId="6f8045ce-30cc-4019-8f96-3fce2f764f48" providerId="ADAL" clId="{FD5E0A51-D604-47AA-9A67-058F2F46D653}" dt="2018-11-16T15:09:05.628" v="638" actId="207"/>
        <pc:sldMkLst>
          <pc:docMk/>
          <pc:sldMk cId="720810628" sldId="400"/>
        </pc:sldMkLst>
        <pc:spChg chg="mod">
          <ac:chgData name="Omar Qureshi" userId="6f8045ce-30cc-4019-8f96-3fce2f764f48" providerId="ADAL" clId="{FD5E0A51-D604-47AA-9A67-058F2F46D653}" dt="2018-11-16T15:06:57.863" v="532" actId="1035"/>
          <ac:spMkLst>
            <pc:docMk/>
            <pc:sldMk cId="720810628" sldId="400"/>
            <ac:spMk id="2" creationId="{B74B95AE-7790-4CF1-B397-25D2F682011F}"/>
          </ac:spMkLst>
        </pc:spChg>
        <pc:spChg chg="add mod">
          <ac:chgData name="Omar Qureshi" userId="6f8045ce-30cc-4019-8f96-3fce2f764f48" providerId="ADAL" clId="{FD5E0A51-D604-47AA-9A67-058F2F46D653}" dt="2018-11-16T15:09:05.628" v="638" actId="207"/>
          <ac:spMkLst>
            <pc:docMk/>
            <pc:sldMk cId="720810628" sldId="400"/>
            <ac:spMk id="20" creationId="{2914EDC1-C08A-4FCB-9BE5-E8C2DE3B4038}"/>
          </ac:spMkLst>
        </pc:spChg>
        <pc:grpChg chg="mod">
          <ac:chgData name="Omar Qureshi" userId="6f8045ce-30cc-4019-8f96-3fce2f764f48" providerId="ADAL" clId="{FD5E0A51-D604-47AA-9A67-058F2F46D653}" dt="2018-11-16T13:50:00.846" v="28" actId="1076"/>
          <ac:grpSpMkLst>
            <pc:docMk/>
            <pc:sldMk cId="720810628" sldId="400"/>
            <ac:grpSpMk id="3" creationId="{DC63FD64-C285-49C9-A9C0-B9FF45361905}"/>
          </ac:grpSpMkLst>
        </pc:grpChg>
        <pc:picChg chg="mod">
          <ac:chgData name="Omar Qureshi" userId="6f8045ce-30cc-4019-8f96-3fce2f764f48" providerId="ADAL" clId="{FD5E0A51-D604-47AA-9A67-058F2F46D653}" dt="2018-11-16T13:50:00.846" v="28" actId="1076"/>
          <ac:picMkLst>
            <pc:docMk/>
            <pc:sldMk cId="720810628" sldId="400"/>
            <ac:picMk id="17" creationId="{69205E54-0C2B-4BDF-BD1D-38F72030AFDC}"/>
          </ac:picMkLst>
        </pc:picChg>
        <pc:picChg chg="mod">
          <ac:chgData name="Omar Qureshi" userId="6f8045ce-30cc-4019-8f96-3fce2f764f48" providerId="ADAL" clId="{FD5E0A51-D604-47AA-9A67-058F2F46D653}" dt="2018-11-16T13:50:00.846" v="28" actId="1076"/>
          <ac:picMkLst>
            <pc:docMk/>
            <pc:sldMk cId="720810628" sldId="400"/>
            <ac:picMk id="31" creationId="{0BB99E18-75F3-4BF6-A45E-E596053CB6D4}"/>
          </ac:picMkLst>
        </pc:picChg>
        <pc:picChg chg="add">
          <ac:chgData name="Omar Qureshi" userId="6f8045ce-30cc-4019-8f96-3fce2f764f48" providerId="ADAL" clId="{FD5E0A51-D604-47AA-9A67-058F2F46D653}" dt="2018-11-16T13:54:00.656" v="185"/>
          <ac:picMkLst>
            <pc:docMk/>
            <pc:sldMk cId="720810628" sldId="400"/>
            <ac:picMk id="41" creationId="{651B1267-7D79-489C-AB5B-A5408F0AE808}"/>
          </ac:picMkLst>
        </pc:picChg>
      </pc:sldChg>
      <pc:sldChg chg="addSp delSp modSp add del">
        <pc:chgData name="Omar Qureshi" userId="6f8045ce-30cc-4019-8f96-3fce2f764f48" providerId="ADAL" clId="{FD5E0A51-D604-47AA-9A67-058F2F46D653}" dt="2018-11-16T15:06:03.534" v="498" actId="2696"/>
        <pc:sldMkLst>
          <pc:docMk/>
          <pc:sldMk cId="490801084" sldId="408"/>
        </pc:sldMkLst>
        <pc:spChg chg="del">
          <ac:chgData name="Omar Qureshi" userId="6f8045ce-30cc-4019-8f96-3fce2f764f48" providerId="ADAL" clId="{FD5E0A51-D604-47AA-9A67-058F2F46D653}" dt="2018-11-16T13:46:03.941" v="1" actId="478"/>
          <ac:spMkLst>
            <pc:docMk/>
            <pc:sldMk cId="490801084" sldId="408"/>
            <ac:spMk id="5" creationId="{00000000-0000-0000-0000-000000000000}"/>
          </ac:spMkLst>
        </pc:spChg>
        <pc:spChg chg="add mod">
          <ac:chgData name="Omar Qureshi" userId="6f8045ce-30cc-4019-8f96-3fce2f764f48" providerId="ADAL" clId="{FD5E0A51-D604-47AA-9A67-058F2F46D653}" dt="2018-11-16T13:46:20.426" v="26" actId="20577"/>
          <ac:spMkLst>
            <pc:docMk/>
            <pc:sldMk cId="490801084" sldId="408"/>
            <ac:spMk id="23" creationId="{4D589AA2-5711-47FB-819B-5FEF2DE7B54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9F981-226E-9744-9D13-F957D05D9590}" type="datetimeFigureOut">
              <a:rPr lang="en-US" smtClean="0"/>
              <a:t>21/11/18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65406-7B20-C74D-8EE6-48991E1BC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84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405EE-5680-2547-8231-8EA8244E034E}" type="datetimeFigureOut">
              <a:rPr lang="en-US" smtClean="0"/>
              <a:t>21/11/18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413E8-FE53-F249-83C2-D1FF61DF2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2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0E696EB-283D-194F-9AB0-BA9DFF416FBD}" type="slidenum">
              <a:rPr lang="en-US" sz="1200">
                <a:solidFill>
                  <a:srgbClr val="000000"/>
                </a:solidFill>
              </a:rPr>
              <a:pPr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5362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B4B8-42DA-074F-A92A-5B0E435C9BB3}" type="datetimeFigureOut">
              <a:rPr lang="en-US" smtClean="0"/>
              <a:t>21/11/18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EAEA-A853-3840-9EB4-3DBBD2169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08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B4B8-42DA-074F-A92A-5B0E435C9BB3}" type="datetimeFigureOut">
              <a:rPr lang="en-US" smtClean="0"/>
              <a:t>21/11/18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EAEA-A853-3840-9EB4-3DBBD2169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B4B8-42DA-074F-A92A-5B0E435C9BB3}" type="datetimeFigureOut">
              <a:rPr lang="en-US" smtClean="0"/>
              <a:t>21/11/18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EAEA-A853-3840-9EB4-3DBBD2169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66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D165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D1656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5B7E2-3617-504B-AF0F-4F9B2E5DDC78}" type="slidenum">
              <a:rPr lang="en-GB">
                <a:solidFill>
                  <a:srgbClr val="0D1656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D1656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833438"/>
          </a:xfrm>
          <a:prstGeom prst="rect">
            <a:avLst/>
          </a:prstGeom>
          <a:solidFill>
            <a:srgbClr val="1C224A"/>
          </a:solidFill>
          <a:ln w="9525">
            <a:noFill/>
            <a:miter lim="800000"/>
            <a:headEnd/>
            <a:tailEnd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650" h="88900"/>
            <a:bevelB w="88900" h="31750" prst="angle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0D1656"/>
              </a:solidFill>
              <a:latin typeface="Gill Sans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430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10" descr="New University cres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" t="1167" r="5836"/>
          <a:stretch>
            <a:fillRect/>
          </a:stretch>
        </p:blipFill>
        <p:spPr bwMode="auto">
          <a:xfrm>
            <a:off x="228600" y="6078538"/>
            <a:ext cx="690563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W_Marque_Black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78538"/>
            <a:ext cx="1928813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6B49D-DB95-724C-84AA-46ACA52462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977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B7D87-2C09-ED47-99BC-C01F822EED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634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72B6E-2286-B547-9554-5291CEAD70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35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AB207-1C7B-A543-BFFC-95BFC1285A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928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56F0B-98D2-914A-9AD8-1FFC2D252F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225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8EB7E-9FDB-7140-8536-04E6AB99EE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941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9E369-CBC7-2843-8C57-2253A30723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32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B4B8-42DA-074F-A92A-5B0E435C9BB3}" type="datetimeFigureOut">
              <a:rPr lang="en-US" smtClean="0"/>
              <a:t>21/11/18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EAEA-A853-3840-9EB4-3DBBD2169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21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69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B214B-4F14-BA46-8062-8016678B7B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324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9064D-27EE-944C-A81E-4A01AE460F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89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A038B-A001-FD48-80D8-1EBB1FE57E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752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3" y="228600"/>
            <a:ext cx="1943100" cy="5867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3" y="228600"/>
            <a:ext cx="5676900" cy="5867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249CE-403C-5C47-9A55-1DB840B94C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25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B4B8-42DA-074F-A92A-5B0E435C9BB3}" type="datetimeFigureOut">
              <a:rPr lang="en-US" smtClean="0"/>
              <a:t>21/11/18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EAEA-A853-3840-9EB4-3DBBD2169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6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B4B8-42DA-074F-A92A-5B0E435C9BB3}" type="datetimeFigureOut">
              <a:rPr lang="en-US" smtClean="0"/>
              <a:t>21/11/18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EAEA-A853-3840-9EB4-3DBBD2169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88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B4B8-42DA-074F-A92A-5B0E435C9BB3}" type="datetimeFigureOut">
              <a:rPr lang="en-US" smtClean="0"/>
              <a:t>21/11/18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EAEA-A853-3840-9EB4-3DBBD2169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66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B4B8-42DA-074F-A92A-5B0E435C9BB3}" type="datetimeFigureOut">
              <a:rPr lang="en-US" smtClean="0"/>
              <a:t>21/11/18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EAEA-A853-3840-9EB4-3DBBD2169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03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B4B8-42DA-074F-A92A-5B0E435C9BB3}" type="datetimeFigureOut">
              <a:rPr lang="en-US" smtClean="0"/>
              <a:t>21/11/18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EAEA-A853-3840-9EB4-3DBBD2169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0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B4B8-42DA-074F-A92A-5B0E435C9BB3}" type="datetimeFigureOut">
              <a:rPr lang="en-US" smtClean="0"/>
              <a:t>21/11/18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EAEA-A853-3840-9EB4-3DBBD2169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9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B4B8-42DA-074F-A92A-5B0E435C9BB3}" type="datetimeFigureOut">
              <a:rPr lang="en-US" smtClean="0"/>
              <a:t>21/11/18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EAEA-A853-3840-9EB4-3DBBD2169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14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BB4B8-42DA-074F-A92A-5B0E435C9BB3}" type="datetimeFigureOut">
              <a:rPr lang="en-US" smtClean="0"/>
              <a:t>21/11/18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6EAEA-A853-3840-9EB4-3DBBD2169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4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E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AA80CA3-92A4-7A46-81D3-30F1078E9562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microsoft.com/office/2007/relationships/hdphoto" Target="../media/hdphoto1.wdp"/><Relationship Id="rId6" Type="http://schemas.openxmlformats.org/officeDocument/2006/relationships/image" Target="../media/image11.png"/><Relationship Id="rId7" Type="http://schemas.microsoft.com/office/2007/relationships/hdphoto" Target="../media/hdphoto2.wdp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4" Type="http://schemas.openxmlformats.org/officeDocument/2006/relationships/video" Target="../media/media2.mp4"/><Relationship Id="rId5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7"/>
          <a:stretch>
            <a:fillRect/>
          </a:stretch>
        </p:blipFill>
        <p:spPr bwMode="auto">
          <a:xfrm>
            <a:off x="65088" y="4762500"/>
            <a:ext cx="2293937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uni cr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292100"/>
            <a:ext cx="17399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302792402_118c8e89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2100"/>
            <a:ext cx="405765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untitl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292100"/>
            <a:ext cx="1919287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57188" y="2851150"/>
            <a:ext cx="8458200" cy="0"/>
          </a:xfrm>
          <a:prstGeom prst="line">
            <a:avLst/>
          </a:prstGeom>
          <a:noFill/>
          <a:ln w="9525">
            <a:solidFill>
              <a:srgbClr val="3C4E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V="1">
            <a:off x="1528763" y="4154269"/>
            <a:ext cx="6115050" cy="0"/>
          </a:xfrm>
          <a:prstGeom prst="line">
            <a:avLst/>
          </a:prstGeom>
          <a:noFill/>
          <a:ln w="9525">
            <a:solidFill>
              <a:srgbClr val="3C4E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3860800"/>
            <a:ext cx="142875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2538" name="Text Box 10"/>
          <p:cNvSpPr txBox="1">
            <a:spLocks noChangeArrowheads="1"/>
          </p:cNvSpPr>
          <p:nvPr/>
        </p:nvSpPr>
        <p:spPr bwMode="auto">
          <a:xfrm>
            <a:off x="341313" y="2827119"/>
            <a:ext cx="84915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 smtClean="0">
                <a:solidFill>
                  <a:srgbClr val="3A4D85"/>
                </a:solidFill>
                <a:latin typeface="Arial Black" charset="0"/>
              </a:rPr>
              <a:t>Generation of human monocyte-derived microglia from </a:t>
            </a:r>
            <a:r>
              <a:rPr lang="en-GB" dirty="0" smtClean="0">
                <a:solidFill>
                  <a:srgbClr val="3A4D85"/>
                </a:solidFill>
                <a:latin typeface="Arial Black" charset="0"/>
              </a:rPr>
              <a:t>human peripheral </a:t>
            </a:r>
            <a:r>
              <a:rPr lang="en-GB" dirty="0" smtClean="0">
                <a:solidFill>
                  <a:srgbClr val="3A4D85"/>
                </a:solidFill>
                <a:latin typeface="Arial Black" charset="0"/>
              </a:rPr>
              <a:t>blood monocytes; phenotypic and functional characterisation</a:t>
            </a:r>
            <a:endParaRPr lang="en-GB" dirty="0" smtClean="0">
              <a:solidFill>
                <a:srgbClr val="3A4D85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631950" y="4225746"/>
            <a:ext cx="5910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 smtClean="0">
                <a:solidFill>
                  <a:srgbClr val="3A4D85"/>
                </a:solidFill>
                <a:latin typeface="Garamond"/>
                <a:cs typeface="Garamond"/>
              </a:rPr>
              <a:t>Professor Nicholas M. Barnes PhD, </a:t>
            </a:r>
            <a:r>
              <a:rPr lang="en-GB" dirty="0" err="1" smtClean="0">
                <a:solidFill>
                  <a:srgbClr val="3A4D85"/>
                </a:solidFill>
                <a:latin typeface="Garamond"/>
                <a:cs typeface="Garamond"/>
              </a:rPr>
              <a:t>FBPhS</a:t>
            </a:r>
            <a:endParaRPr lang="en-GB" dirty="0" smtClean="0">
              <a:solidFill>
                <a:srgbClr val="3A4D85"/>
              </a:solidFill>
              <a:latin typeface="Garamond"/>
              <a:cs typeface="Garamond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849438" y="4806950"/>
            <a:ext cx="54768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 smtClean="0">
                <a:solidFill>
                  <a:srgbClr val="3A4D85"/>
                </a:solidFill>
                <a:latin typeface="Garamond"/>
                <a:cs typeface="Garamond"/>
              </a:rPr>
              <a:t>Neuropharmacology Research Group, College of Medical and Dental Sciences, University of Birmingham B15 2TT UK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74B95AE-7790-4CF1-B397-25D2F682011F}"/>
              </a:ext>
            </a:extLst>
          </p:cNvPr>
          <p:cNvSpPr txBox="1"/>
          <p:nvPr/>
        </p:nvSpPr>
        <p:spPr>
          <a:xfrm>
            <a:off x="186347" y="126089"/>
            <a:ext cx="70832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Monocyte-derived </a:t>
            </a:r>
            <a:r>
              <a:rPr lang="en-GB" sz="32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Microglia (</a:t>
            </a:r>
            <a:r>
              <a:rPr lang="en-GB" sz="3200" cap="smal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MDMi</a:t>
            </a:r>
            <a:r>
              <a:rPr lang="en-GB" sz="32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cells)</a:t>
            </a:r>
            <a:endParaRPr lang="en-GB" sz="32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E32985-FC2F-4674-B048-14995D88A8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68" t="40291" r="31825" b="1802"/>
          <a:stretch/>
        </p:blipFill>
        <p:spPr>
          <a:xfrm rot="16200000">
            <a:off x="5669998" y="1583369"/>
            <a:ext cx="1812056" cy="14272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B1A0F4-FDD7-49E5-903F-3459B048EB62}"/>
              </a:ext>
            </a:extLst>
          </p:cNvPr>
          <p:cNvSpPr txBox="1"/>
          <p:nvPr/>
        </p:nvSpPr>
        <p:spPr>
          <a:xfrm rot="16200000">
            <a:off x="4735558" y="2131142"/>
            <a:ext cx="1812056" cy="33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B0F0"/>
                </a:solidFill>
              </a:rPr>
              <a:t>DAPI</a:t>
            </a:r>
            <a:r>
              <a:rPr lang="en-GB" sz="1200" dirty="0"/>
              <a:t>  </a:t>
            </a:r>
            <a:r>
              <a:rPr lang="en-GB" sz="1200" dirty="0">
                <a:solidFill>
                  <a:srgbClr val="00B050"/>
                </a:solidFill>
              </a:rPr>
              <a:t>TMEM-119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7FBAF53-034B-494E-9230-18C42C2C08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360" r="30917" b="8111"/>
          <a:stretch/>
        </p:blipFill>
        <p:spPr>
          <a:xfrm rot="16200000">
            <a:off x="7189345" y="1539662"/>
            <a:ext cx="1812056" cy="15146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3972EB7-E630-4453-928D-4F460A715E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7777" t="6743" r="26173" b="23540"/>
          <a:stretch/>
        </p:blipFill>
        <p:spPr>
          <a:xfrm rot="16200000">
            <a:off x="7285041" y="3300586"/>
            <a:ext cx="1592810" cy="15146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C6E1640-9B78-4C2D-B050-2389F18830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9682" t="14554" r="24201" b="7198"/>
          <a:stretch/>
        </p:blipFill>
        <p:spPr>
          <a:xfrm rot="16200000">
            <a:off x="5772658" y="3337330"/>
            <a:ext cx="1592809" cy="14411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E8C4111-201F-43AF-99F8-8C1C90A7B1F5}"/>
              </a:ext>
            </a:extLst>
          </p:cNvPr>
          <p:cNvSpPr txBox="1"/>
          <p:nvPr/>
        </p:nvSpPr>
        <p:spPr>
          <a:xfrm rot="16200000">
            <a:off x="4832417" y="3873639"/>
            <a:ext cx="1592810" cy="3685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B0F0"/>
                </a:solidFill>
              </a:rPr>
              <a:t>DAPI</a:t>
            </a:r>
            <a:r>
              <a:rPr lang="en-GB" sz="1400" dirty="0"/>
              <a:t> </a:t>
            </a:r>
            <a:r>
              <a:rPr lang="en-GB" sz="1400" dirty="0">
                <a:solidFill>
                  <a:srgbClr val="FF0000"/>
                </a:solidFill>
              </a:rPr>
              <a:t>CD45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FAAFB7E-5CF4-4262-90AF-4BE02A411C4F}"/>
              </a:ext>
            </a:extLst>
          </p:cNvPr>
          <p:cNvSpPr txBox="1"/>
          <p:nvPr/>
        </p:nvSpPr>
        <p:spPr>
          <a:xfrm rot="16200000">
            <a:off x="4732952" y="5624404"/>
            <a:ext cx="1791740" cy="3685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DAPI</a:t>
            </a:r>
            <a:r>
              <a:rPr lang="en-GB" sz="1400" dirty="0"/>
              <a:t>  </a:t>
            </a:r>
            <a:r>
              <a:rPr lang="en-GB" sz="1400" dirty="0">
                <a:solidFill>
                  <a:srgbClr val="FF32F5"/>
                </a:solidFill>
              </a:rPr>
              <a:t>CD11b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FE04F0A-D515-4B17-BFC4-C9FF61DBF76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441" t="18731" r="9580" b="39231"/>
          <a:stretch/>
        </p:blipFill>
        <p:spPr>
          <a:xfrm rot="16200000">
            <a:off x="5666229" y="5088482"/>
            <a:ext cx="1791740" cy="14403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1CA376C-B782-40C3-B6D5-DC7D2D2C6BA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4420" t="10891" r="16317" b="13067"/>
          <a:stretch/>
        </p:blipFill>
        <p:spPr>
          <a:xfrm rot="16200000" flipV="1">
            <a:off x="7179156" y="5057765"/>
            <a:ext cx="1804577" cy="151462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5CA73C8-440C-4775-B693-630173A5F0AC}"/>
              </a:ext>
            </a:extLst>
          </p:cNvPr>
          <p:cNvSpPr txBox="1"/>
          <p:nvPr/>
        </p:nvSpPr>
        <p:spPr>
          <a:xfrm>
            <a:off x="317231" y="2182399"/>
            <a:ext cx="489217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/>
              <a:t>Human peripheral blood monocytes differentiated to microglia (MDMI cells) using a method adapted from Ryan </a:t>
            </a:r>
            <a:r>
              <a:rPr lang="en-GB" i="1" dirty="0"/>
              <a:t>et al</a:t>
            </a:r>
            <a:r>
              <a:rPr lang="en-GB" dirty="0"/>
              <a:t>. (Science Translational Medicine </a:t>
            </a:r>
            <a:r>
              <a:rPr lang="en-GB" dirty="0" smtClean="0"/>
              <a:t>9, eaai7635, 2017)</a:t>
            </a:r>
            <a:endParaRPr lang="en-GB" dirty="0" smtClean="0"/>
          </a:p>
          <a:p>
            <a:endParaRPr lang="en-GB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MDMi</a:t>
            </a:r>
            <a:r>
              <a:rPr lang="en-GB" dirty="0" smtClean="0"/>
              <a:t> cells </a:t>
            </a:r>
            <a:r>
              <a:rPr lang="en-GB" dirty="0"/>
              <a:t>express markers and morphology consistent with a microglial </a:t>
            </a:r>
            <a:r>
              <a:rPr lang="en-GB" dirty="0" smtClean="0"/>
              <a:t>phenotype (right panels)</a:t>
            </a:r>
            <a:endParaRPr lang="en-GB" dirty="0"/>
          </a:p>
          <a:p>
            <a:endParaRPr lang="en-GB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MDMi</a:t>
            </a:r>
            <a:r>
              <a:rPr lang="en-GB" dirty="0" smtClean="0"/>
              <a:t> cells </a:t>
            </a:r>
            <a:r>
              <a:rPr lang="en-GB" dirty="0" err="1" smtClean="0"/>
              <a:t>phagocytose</a:t>
            </a:r>
            <a:r>
              <a:rPr lang="en-GB" dirty="0" smtClean="0"/>
              <a:t> various cellular components </a:t>
            </a:r>
            <a:r>
              <a:rPr lang="en-GB" dirty="0"/>
              <a:t>including </a:t>
            </a:r>
            <a:r>
              <a:rPr lang="en-GB" dirty="0" smtClean="0"/>
              <a:t>human </a:t>
            </a:r>
            <a:r>
              <a:rPr lang="en-GB" dirty="0" err="1" smtClean="0"/>
              <a:t>pHrodo</a:t>
            </a:r>
            <a:r>
              <a:rPr lang="en-GB" dirty="0"/>
              <a:t>-labelled </a:t>
            </a:r>
            <a:r>
              <a:rPr lang="en-GB" dirty="0" smtClean="0"/>
              <a:t>myelin</a:t>
            </a:r>
            <a:r>
              <a:rPr lang="en-GB" dirty="0"/>
              <a:t>-basic protein </a:t>
            </a:r>
            <a:r>
              <a:rPr lang="en-GB" dirty="0" smtClean="0"/>
              <a:t>membrane (next slide) </a:t>
            </a:r>
            <a:endParaRPr lang="en-GB" dirty="0"/>
          </a:p>
          <a:p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C6400E3-E517-4CFA-8535-F0EB15569474}"/>
              </a:ext>
            </a:extLst>
          </p:cNvPr>
          <p:cNvSpPr txBox="1"/>
          <p:nvPr/>
        </p:nvSpPr>
        <p:spPr>
          <a:xfrm>
            <a:off x="7477041" y="1060056"/>
            <a:ext cx="1140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/>
              <a:t>Monocyte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EB5491A-0E8E-4449-896C-9FE975A73E20}"/>
              </a:ext>
            </a:extLst>
          </p:cNvPr>
          <p:cNvSpPr txBox="1"/>
          <p:nvPr/>
        </p:nvSpPr>
        <p:spPr>
          <a:xfrm>
            <a:off x="6174814" y="106005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/>
              <a:t>MDMi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491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74B95AE-7790-4CF1-B397-25D2F682011F}"/>
              </a:ext>
            </a:extLst>
          </p:cNvPr>
          <p:cNvSpPr txBox="1"/>
          <p:nvPr/>
        </p:nvSpPr>
        <p:spPr>
          <a:xfrm>
            <a:off x="56757" y="151308"/>
            <a:ext cx="8304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Monocyte-Derived </a:t>
            </a:r>
            <a:r>
              <a:rPr lang="en-GB" sz="28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Microglia (</a:t>
            </a:r>
            <a:r>
              <a:rPr lang="en-GB" sz="2800" cap="smal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MDMi</a:t>
            </a:r>
            <a:r>
              <a:rPr lang="en-GB" sz="28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cells): Phagocytosis</a:t>
            </a:r>
            <a:endParaRPr lang="en-GB" sz="28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749C499-9FC0-4F1B-B48B-1C90AF1FF381}"/>
              </a:ext>
            </a:extLst>
          </p:cNvPr>
          <p:cNvSpPr txBox="1"/>
          <p:nvPr/>
        </p:nvSpPr>
        <p:spPr>
          <a:xfrm>
            <a:off x="220298" y="883669"/>
            <a:ext cx="889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Phagocytosis of </a:t>
            </a:r>
            <a:r>
              <a:rPr lang="en-GB" dirty="0" smtClean="0"/>
              <a:t>human </a:t>
            </a:r>
            <a:r>
              <a:rPr lang="en-GB" dirty="0" err="1" smtClean="0"/>
              <a:t>pHrodo</a:t>
            </a:r>
            <a:r>
              <a:rPr lang="en-GB" dirty="0"/>
              <a:t>-labelled </a:t>
            </a:r>
            <a:r>
              <a:rPr lang="en-GB" dirty="0" smtClean="0"/>
              <a:t>myelin</a:t>
            </a:r>
            <a:r>
              <a:rPr lang="en-GB" dirty="0"/>
              <a:t>-basic protein membrane </a:t>
            </a:r>
            <a:r>
              <a:rPr lang="en-GB" dirty="0" smtClean="0"/>
              <a:t>by </a:t>
            </a:r>
            <a:r>
              <a:rPr lang="en-GB" dirty="0"/>
              <a:t>human </a:t>
            </a:r>
            <a:r>
              <a:rPr lang="en-GB" dirty="0" smtClean="0"/>
              <a:t>microglia (</a:t>
            </a:r>
            <a:r>
              <a:rPr lang="en-GB" dirty="0" err="1" smtClean="0"/>
              <a:t>MDMi</a:t>
            </a:r>
            <a:r>
              <a:rPr lang="en-GB" dirty="0" smtClean="0"/>
              <a:t> </a:t>
            </a:r>
            <a:r>
              <a:rPr lang="en-GB" dirty="0" smtClean="0"/>
              <a:t>cells labelled with eFluor450; </a:t>
            </a:r>
            <a:r>
              <a:rPr lang="en-GB" dirty="0" smtClean="0"/>
              <a:t>red fluorescence associated with </a:t>
            </a:r>
            <a:r>
              <a:rPr lang="en-GB" dirty="0" err="1" smtClean="0"/>
              <a:t>phagocytosed</a:t>
            </a:r>
            <a:r>
              <a:rPr lang="en-GB" dirty="0" smtClean="0"/>
              <a:t> protein) and inhibition of phagocytosis by </a:t>
            </a:r>
            <a:r>
              <a:rPr lang="en-GB" dirty="0" err="1" smtClean="0"/>
              <a:t>cytochalasin</a:t>
            </a:r>
            <a:r>
              <a:rPr lang="en-GB" dirty="0" smtClean="0"/>
              <a:t> D (see next slide for videos of the phagocytosis).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35AB95-8FAE-486A-9455-1B0D9B8A9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277" y="4591298"/>
            <a:ext cx="5654098" cy="23254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7FD9BAD-8427-4098-8F3F-0A26EF729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626" y="3302512"/>
            <a:ext cx="1547776" cy="13801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D5FC4FB-2D65-459E-96B8-DBAF77D12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982" y="1849357"/>
            <a:ext cx="1547776" cy="1380141"/>
          </a:xfrm>
          <a:prstGeom prst="rect">
            <a:avLst/>
          </a:prstGeom>
        </p:spPr>
      </p:pic>
      <p:pic>
        <p:nvPicPr>
          <p:cNvPr id="24" name="Picture 23" descr="A close up of an animal&#10;&#10;Description automatically generated">
            <a:extLst>
              <a:ext uri="{FF2B5EF4-FFF2-40B4-BE49-F238E27FC236}">
                <a16:creationId xmlns:a16="http://schemas.microsoft.com/office/drawing/2014/main" xmlns="" id="{7E1E78B5-3961-4E48-ADE5-EBEBE41B52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1569" y="1849355"/>
            <a:ext cx="1547776" cy="1380141"/>
          </a:xfrm>
          <a:prstGeom prst="rect">
            <a:avLst/>
          </a:prstGeom>
        </p:spPr>
      </p:pic>
      <p:pic>
        <p:nvPicPr>
          <p:cNvPr id="26" name="Picture 25" descr="A close up of an animal&#10;&#10;Description automatically generated">
            <a:extLst>
              <a:ext uri="{FF2B5EF4-FFF2-40B4-BE49-F238E27FC236}">
                <a16:creationId xmlns:a16="http://schemas.microsoft.com/office/drawing/2014/main" xmlns="" id="{7DB4132F-A901-4893-9FC8-24E18E77FF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4412" y="1849357"/>
            <a:ext cx="1547776" cy="138014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FD674DFA-BD0F-4BD6-B107-D0001CACF9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0599" y="1849357"/>
            <a:ext cx="1547776" cy="138014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53D50F20-2FA3-4344-9DB8-EDF83F0930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5536" y="3302511"/>
            <a:ext cx="1547776" cy="138014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37B9171D-93D3-4518-B524-0427DF98EB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6964" y="3302512"/>
            <a:ext cx="1547776" cy="138014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7C33DBBF-260F-4198-8826-4516CD23A6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28391" y="3309483"/>
            <a:ext cx="1547776" cy="138014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927A13-3607-4D0C-A516-C2FE8F0966DA}"/>
              </a:ext>
            </a:extLst>
          </p:cNvPr>
          <p:cNvSpPr txBox="1"/>
          <p:nvPr/>
        </p:nvSpPr>
        <p:spPr>
          <a:xfrm>
            <a:off x="979274" y="1813601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T=0h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91D9930-916D-4B88-9F98-9724A742E844}"/>
              </a:ext>
            </a:extLst>
          </p:cNvPr>
          <p:cNvSpPr txBox="1"/>
          <p:nvPr/>
        </p:nvSpPr>
        <p:spPr>
          <a:xfrm>
            <a:off x="2586169" y="1813601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T=1h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FE0CA97-F709-49D8-97BB-9BD765CE817F}"/>
              </a:ext>
            </a:extLst>
          </p:cNvPr>
          <p:cNvSpPr txBox="1"/>
          <p:nvPr/>
        </p:nvSpPr>
        <p:spPr>
          <a:xfrm>
            <a:off x="4184745" y="1813601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T=2h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0EB7548-EFE4-47ED-A719-605294E93F8E}"/>
              </a:ext>
            </a:extLst>
          </p:cNvPr>
          <p:cNvSpPr txBox="1"/>
          <p:nvPr/>
        </p:nvSpPr>
        <p:spPr>
          <a:xfrm>
            <a:off x="5761296" y="1813601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T=6h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D7A1941-0DC8-425C-82F3-31D3460C98CC}"/>
              </a:ext>
            </a:extLst>
          </p:cNvPr>
          <p:cNvSpPr txBox="1"/>
          <p:nvPr/>
        </p:nvSpPr>
        <p:spPr>
          <a:xfrm>
            <a:off x="967626" y="3249286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T=0h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9255FA6-7777-41F1-BF38-423EAB0BDB6B}"/>
              </a:ext>
            </a:extLst>
          </p:cNvPr>
          <p:cNvSpPr txBox="1"/>
          <p:nvPr/>
        </p:nvSpPr>
        <p:spPr>
          <a:xfrm>
            <a:off x="2574521" y="3249286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T=1h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B5FCF0A5-1219-4D30-9F8A-8F9BA6B6C2EE}"/>
              </a:ext>
            </a:extLst>
          </p:cNvPr>
          <p:cNvSpPr txBox="1"/>
          <p:nvPr/>
        </p:nvSpPr>
        <p:spPr>
          <a:xfrm>
            <a:off x="4173097" y="3249286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T=2h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A0B6A10-F0D3-43E6-9C0C-A1DCA9956E26}"/>
              </a:ext>
            </a:extLst>
          </p:cNvPr>
          <p:cNvSpPr txBox="1"/>
          <p:nvPr/>
        </p:nvSpPr>
        <p:spPr>
          <a:xfrm>
            <a:off x="5749648" y="3249286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T=6h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6E99328-54A8-426F-9881-D2D70FD1A2D0}"/>
              </a:ext>
            </a:extLst>
          </p:cNvPr>
          <p:cNvSpPr txBox="1"/>
          <p:nvPr/>
        </p:nvSpPr>
        <p:spPr>
          <a:xfrm rot="16200000">
            <a:off x="388435" y="2334557"/>
            <a:ext cx="87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Control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4FF03B01-62D7-470D-9CF6-73B016F8044A}"/>
              </a:ext>
            </a:extLst>
          </p:cNvPr>
          <p:cNvSpPr txBox="1"/>
          <p:nvPr/>
        </p:nvSpPr>
        <p:spPr>
          <a:xfrm rot="16200000">
            <a:off x="143210" y="3808914"/>
            <a:ext cx="136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Cytochalasin</a:t>
            </a:r>
          </a:p>
        </p:txBody>
      </p:sp>
    </p:spTree>
    <p:extLst>
      <p:ext uri="{BB962C8B-B14F-4D97-AF65-F5344CB8AC3E}">
        <p14:creationId xmlns:p14="http://schemas.microsoft.com/office/powerpoint/2010/main" val="279509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74B95AE-7790-4CF1-B397-25D2F682011F}"/>
              </a:ext>
            </a:extLst>
          </p:cNvPr>
          <p:cNvSpPr txBox="1"/>
          <p:nvPr/>
        </p:nvSpPr>
        <p:spPr>
          <a:xfrm>
            <a:off x="56757" y="151308"/>
            <a:ext cx="8304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Monocyte-Derived </a:t>
            </a:r>
            <a:r>
              <a:rPr lang="en-GB" sz="28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Microglia (</a:t>
            </a:r>
            <a:r>
              <a:rPr lang="en-GB" sz="2800" cap="smal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MDMi</a:t>
            </a:r>
            <a:r>
              <a:rPr lang="en-GB" sz="28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cells): Phagocytosis</a:t>
            </a:r>
            <a:endParaRPr lang="en-GB" sz="28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749C499-9FC0-4F1B-B48B-1C90AF1FF381}"/>
              </a:ext>
            </a:extLst>
          </p:cNvPr>
          <p:cNvSpPr txBox="1"/>
          <p:nvPr/>
        </p:nvSpPr>
        <p:spPr>
          <a:xfrm>
            <a:off x="220298" y="883669"/>
            <a:ext cx="889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Videos of phagocytosis </a:t>
            </a:r>
            <a:r>
              <a:rPr lang="en-GB" dirty="0"/>
              <a:t>of a </a:t>
            </a:r>
            <a:r>
              <a:rPr lang="en-GB" dirty="0" smtClean="0"/>
              <a:t>human </a:t>
            </a:r>
            <a:r>
              <a:rPr lang="en-GB" dirty="0" err="1" smtClean="0"/>
              <a:t>pHrodo</a:t>
            </a:r>
            <a:r>
              <a:rPr lang="en-GB" dirty="0"/>
              <a:t>-labelled </a:t>
            </a:r>
            <a:r>
              <a:rPr lang="en-GB" dirty="0" smtClean="0"/>
              <a:t>myelin</a:t>
            </a:r>
            <a:r>
              <a:rPr lang="en-GB" dirty="0"/>
              <a:t>-basic protein membrane preparation by human </a:t>
            </a:r>
            <a:r>
              <a:rPr lang="en-GB" dirty="0" smtClean="0"/>
              <a:t>microglia (</a:t>
            </a:r>
            <a:r>
              <a:rPr lang="en-GB" dirty="0" err="1" smtClean="0"/>
              <a:t>MDMi</a:t>
            </a:r>
            <a:r>
              <a:rPr lang="en-GB" dirty="0" smtClean="0"/>
              <a:t> </a:t>
            </a:r>
            <a:r>
              <a:rPr lang="en-GB" dirty="0"/>
              <a:t>cells labelled with eFluor450; </a:t>
            </a:r>
            <a:r>
              <a:rPr lang="en-GB" dirty="0" smtClean="0"/>
              <a:t>red fluorescence associated with </a:t>
            </a:r>
            <a:r>
              <a:rPr lang="en-GB" dirty="0" err="1" smtClean="0"/>
              <a:t>phagocytosed</a:t>
            </a:r>
            <a:r>
              <a:rPr lang="en-GB" dirty="0" smtClean="0"/>
              <a:t> protein). </a:t>
            </a:r>
            <a:r>
              <a:rPr lang="en-GB" dirty="0" err="1" smtClean="0"/>
              <a:t>MDMi</a:t>
            </a:r>
            <a:r>
              <a:rPr lang="en-GB" dirty="0" smtClean="0"/>
              <a:t> cells treated with vehicle (left) or </a:t>
            </a:r>
            <a:r>
              <a:rPr lang="en-GB" dirty="0" err="1" smtClean="0"/>
              <a:t>cytochalasin</a:t>
            </a:r>
            <a:r>
              <a:rPr lang="en-GB" dirty="0" smtClean="0"/>
              <a:t> D (right). Each second of video is one hour of recording.</a:t>
            </a:r>
            <a:endParaRPr lang="en-GB" dirty="0"/>
          </a:p>
        </p:txBody>
      </p:sp>
      <p:pic>
        <p:nvPicPr>
          <p:cNvPr id="23" name="Movie_W15F002ZMIPT001-009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7958" t="19627" r="19240" b="18138"/>
          <a:stretch/>
        </p:blipFill>
        <p:spPr>
          <a:xfrm>
            <a:off x="617238" y="2221187"/>
            <a:ext cx="3349864" cy="294021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749C499-9FC0-4F1B-B48B-1C90AF1FF381}"/>
              </a:ext>
            </a:extLst>
          </p:cNvPr>
          <p:cNvSpPr txBox="1"/>
          <p:nvPr/>
        </p:nvSpPr>
        <p:spPr>
          <a:xfrm>
            <a:off x="2604703" y="6099978"/>
            <a:ext cx="447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Please click on the </a:t>
            </a:r>
            <a:r>
              <a:rPr lang="en-GB" i="1" dirty="0" smtClean="0"/>
              <a:t>picture </a:t>
            </a:r>
            <a:r>
              <a:rPr lang="en-GB" i="1" dirty="0" smtClean="0"/>
              <a:t>to start the video</a:t>
            </a:r>
            <a:endParaRPr lang="en-GB" i="1" dirty="0"/>
          </a:p>
        </p:txBody>
      </p:sp>
      <p:pic>
        <p:nvPicPr>
          <p:cNvPr id="9" name="Movie_W18F001ZMIPT001-009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7"/>
          <a:srcRect l="9628" t="37456" r="27570" b="-6035"/>
          <a:stretch/>
        </p:blipFill>
        <p:spPr>
          <a:xfrm>
            <a:off x="4867700" y="2221187"/>
            <a:ext cx="3349864" cy="32399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749C499-9FC0-4F1B-B48B-1C90AF1FF381}"/>
              </a:ext>
            </a:extLst>
          </p:cNvPr>
          <p:cNvSpPr txBox="1"/>
          <p:nvPr/>
        </p:nvSpPr>
        <p:spPr>
          <a:xfrm>
            <a:off x="1814222" y="5276467"/>
            <a:ext cx="936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Vehicle</a:t>
            </a:r>
            <a:endParaRPr lang="en-GB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749C499-9FC0-4F1B-B48B-1C90AF1FF381}"/>
              </a:ext>
            </a:extLst>
          </p:cNvPr>
          <p:cNvSpPr txBox="1"/>
          <p:nvPr/>
        </p:nvSpPr>
        <p:spPr>
          <a:xfrm>
            <a:off x="5753679" y="5244201"/>
            <a:ext cx="1593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Cytochalasin</a:t>
            </a:r>
            <a:r>
              <a:rPr lang="en-GB" b="1" dirty="0" smtClean="0"/>
              <a:t> D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54415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29133</TotalTime>
  <Words>288</Words>
  <Application>Microsoft Macintosh PowerPoint</Application>
  <PresentationFormat>On-screen Show (4:3)</PresentationFormat>
  <Paragraphs>32</Paragraphs>
  <Slides>4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Blank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Brady</dc:creator>
  <cp:lastModifiedBy>Nick Barnes</cp:lastModifiedBy>
  <cp:revision>209</cp:revision>
  <cp:lastPrinted>2017-02-13T14:03:18Z</cp:lastPrinted>
  <dcterms:created xsi:type="dcterms:W3CDTF">2016-11-03T12:14:33Z</dcterms:created>
  <dcterms:modified xsi:type="dcterms:W3CDTF">2018-11-21T13:35:20Z</dcterms:modified>
</cp:coreProperties>
</file>