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68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2" clrIdx="0"/>
  <p:cmAuthor id="1" name="Jenny Phillimore (Department of Social Policy Sociology and Criminology)" initials="JP(oSPSaC" lastIdx="3" clrIdx="1">
    <p:extLst>
      <p:ext uri="{19B8F6BF-5375-455C-9EA6-DF929625EA0E}">
        <p15:presenceInfo xmlns="" xmlns:p15="http://schemas.microsoft.com/office/powerpoint/2012/main" userId="S-1-5-21-1390067357-308236825-725345543-619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76" d="100"/>
          <a:sy n="76" d="100"/>
        </p:scale>
        <p:origin x="-120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488551-AF8D-48A5-AE00-E70755202A7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393A40A4-8B5C-4BF9-BDB5-4C721F05F77C}">
      <dgm:prSet phldrT="[Text]"/>
      <dgm:spPr/>
      <dgm:t>
        <a:bodyPr/>
        <a:lstStyle/>
        <a:p>
          <a:r>
            <a:rPr lang="en-GB" b="1" smtClean="0"/>
            <a:t>ADVERTAISING</a:t>
          </a:r>
          <a:endParaRPr lang="en-GB" b="1" dirty="0"/>
        </a:p>
      </dgm:t>
    </dgm:pt>
    <dgm:pt modelId="{5C814DF4-688D-4D72-8DE7-2A8ADAFA775A}" type="parTrans" cxnId="{9C112365-D9CE-4E69-AFE2-DA762E8E1B9E}">
      <dgm:prSet/>
      <dgm:spPr/>
      <dgm:t>
        <a:bodyPr/>
        <a:lstStyle/>
        <a:p>
          <a:endParaRPr lang="en-GB"/>
        </a:p>
      </dgm:t>
    </dgm:pt>
    <dgm:pt modelId="{022D20EF-D7F7-4EDB-A38B-083C68116CCD}" type="sibTrans" cxnId="{9C112365-D9CE-4E69-AFE2-DA762E8E1B9E}">
      <dgm:prSet/>
      <dgm:spPr/>
      <dgm:t>
        <a:bodyPr/>
        <a:lstStyle/>
        <a:p>
          <a:endParaRPr lang="en-GB"/>
        </a:p>
      </dgm:t>
    </dgm:pt>
    <dgm:pt modelId="{837C75F5-2FDF-477B-B1A2-0AF773219C43}">
      <dgm:prSet phldrT="[Text]"/>
      <dgm:spPr/>
      <dgm:t>
        <a:bodyPr/>
        <a:lstStyle/>
        <a:p>
          <a:r>
            <a:rPr lang="en-GB" dirty="0" smtClean="0"/>
            <a:t>Social media, local newsletters and community notice boards</a:t>
          </a:r>
          <a:endParaRPr lang="en-GB" dirty="0"/>
        </a:p>
      </dgm:t>
    </dgm:pt>
    <dgm:pt modelId="{2200E0E2-C132-4804-A4B4-5512BAEF90C4}" type="parTrans" cxnId="{4E48BAB5-31F7-442D-89FB-7A4A9213614F}">
      <dgm:prSet/>
      <dgm:spPr/>
      <dgm:t>
        <a:bodyPr/>
        <a:lstStyle/>
        <a:p>
          <a:endParaRPr lang="en-GB"/>
        </a:p>
      </dgm:t>
    </dgm:pt>
    <dgm:pt modelId="{E1EC107B-0B4D-4DBE-BF3A-2EE684529A55}" type="sibTrans" cxnId="{4E48BAB5-31F7-442D-89FB-7A4A9213614F}">
      <dgm:prSet/>
      <dgm:spPr/>
      <dgm:t>
        <a:bodyPr/>
        <a:lstStyle/>
        <a:p>
          <a:endParaRPr lang="en-GB"/>
        </a:p>
      </dgm:t>
    </dgm:pt>
    <dgm:pt modelId="{279028F8-15FC-4F13-B61B-F700DBD54F46}">
      <dgm:prSet phldrT="[Text]"/>
      <dgm:spPr/>
      <dgm:t>
        <a:bodyPr/>
        <a:lstStyle/>
        <a:p>
          <a:r>
            <a:rPr lang="en-GB" dirty="0" smtClean="0"/>
            <a:t>Word of mouth with your networks</a:t>
          </a:r>
          <a:endParaRPr lang="en-GB" dirty="0"/>
        </a:p>
      </dgm:t>
    </dgm:pt>
    <dgm:pt modelId="{9BED2C1C-B03E-40CC-9BEC-594DC5878AF1}" type="parTrans" cxnId="{BEF55C47-F57F-47CE-8981-57ED02BA07C5}">
      <dgm:prSet/>
      <dgm:spPr/>
      <dgm:t>
        <a:bodyPr/>
        <a:lstStyle/>
        <a:p>
          <a:endParaRPr lang="en-GB"/>
        </a:p>
      </dgm:t>
    </dgm:pt>
    <dgm:pt modelId="{F3219403-A35D-4277-BBE7-36C7FF182F65}" type="sibTrans" cxnId="{BEF55C47-F57F-47CE-8981-57ED02BA07C5}">
      <dgm:prSet/>
      <dgm:spPr/>
      <dgm:t>
        <a:bodyPr/>
        <a:lstStyle/>
        <a:p>
          <a:endParaRPr lang="en-GB"/>
        </a:p>
      </dgm:t>
    </dgm:pt>
    <dgm:pt modelId="{02464EAB-CA20-4594-B95F-B595D01AF838}">
      <dgm:prSet phldrT="[Text]"/>
      <dgm:spPr/>
      <dgm:t>
        <a:bodyPr/>
        <a:lstStyle/>
        <a:p>
          <a:r>
            <a:rPr lang="en-GB" b="0" dirty="0" smtClean="0"/>
            <a:t>EXPECTATIONS</a:t>
          </a:r>
        </a:p>
        <a:p>
          <a:r>
            <a:rPr lang="en-GB" b="0" dirty="0" smtClean="0"/>
            <a:t>MANAGMENT</a:t>
          </a:r>
          <a:endParaRPr lang="en-GB" b="0" dirty="0"/>
        </a:p>
      </dgm:t>
    </dgm:pt>
    <dgm:pt modelId="{168F27B5-2D98-4FF0-8285-074FA85EDF40}" type="parTrans" cxnId="{72024634-5705-41FC-BD77-3DB276A97AA6}">
      <dgm:prSet/>
      <dgm:spPr/>
      <dgm:t>
        <a:bodyPr/>
        <a:lstStyle/>
        <a:p>
          <a:endParaRPr lang="en-GB"/>
        </a:p>
      </dgm:t>
    </dgm:pt>
    <dgm:pt modelId="{C0E498B1-C8A9-4F8E-832F-BB9BC762FCCC}" type="sibTrans" cxnId="{72024634-5705-41FC-BD77-3DB276A97AA6}">
      <dgm:prSet/>
      <dgm:spPr/>
      <dgm:t>
        <a:bodyPr/>
        <a:lstStyle/>
        <a:p>
          <a:endParaRPr lang="en-GB"/>
        </a:p>
      </dgm:t>
    </dgm:pt>
    <dgm:pt modelId="{F133A0A7-38B2-4CC6-A45F-8443E3BD1F76}">
      <dgm:prSet phldrT="[Text]"/>
      <dgm:spPr/>
      <dgm:t>
        <a:bodyPr/>
        <a:lstStyle/>
        <a:p>
          <a:r>
            <a:rPr lang="en-GB" dirty="0" smtClean="0"/>
            <a:t>Be clear about the skills and time commitment required</a:t>
          </a:r>
          <a:endParaRPr lang="en-GB" dirty="0"/>
        </a:p>
      </dgm:t>
    </dgm:pt>
    <dgm:pt modelId="{3D69DE4D-A06A-4477-8363-BB1C1DC174EB}" type="parTrans" cxnId="{52BBA7D1-370E-4E03-A3B5-BF9D0B5C2C00}">
      <dgm:prSet/>
      <dgm:spPr/>
      <dgm:t>
        <a:bodyPr/>
        <a:lstStyle/>
        <a:p>
          <a:endParaRPr lang="en-GB"/>
        </a:p>
      </dgm:t>
    </dgm:pt>
    <dgm:pt modelId="{59D5FFDE-2374-4225-8EBF-734EEC8FECC3}" type="sibTrans" cxnId="{52BBA7D1-370E-4E03-A3B5-BF9D0B5C2C00}">
      <dgm:prSet/>
      <dgm:spPr/>
      <dgm:t>
        <a:bodyPr/>
        <a:lstStyle/>
        <a:p>
          <a:endParaRPr lang="en-GB"/>
        </a:p>
      </dgm:t>
    </dgm:pt>
    <dgm:pt modelId="{2F0CD8B8-7E68-4089-AA57-6FC9B905223E}">
      <dgm:prSet phldrT="[Text]"/>
      <dgm:spPr/>
      <dgm:t>
        <a:bodyPr/>
        <a:lstStyle/>
        <a:p>
          <a:r>
            <a:rPr lang="en-GB" dirty="0" smtClean="0"/>
            <a:t>Promote the benefits of CS volunteering</a:t>
          </a:r>
          <a:endParaRPr lang="en-GB" dirty="0"/>
        </a:p>
      </dgm:t>
    </dgm:pt>
    <dgm:pt modelId="{9F3855DB-1DD2-4D6E-BA2B-919A62BFFCD0}" type="parTrans" cxnId="{EEC412F6-32E7-4F9C-B411-C263B3D4D7B2}">
      <dgm:prSet/>
      <dgm:spPr/>
      <dgm:t>
        <a:bodyPr/>
        <a:lstStyle/>
        <a:p>
          <a:endParaRPr lang="en-GB"/>
        </a:p>
      </dgm:t>
    </dgm:pt>
    <dgm:pt modelId="{1B9ABCEF-91FC-493B-B0B6-68B7E5B47359}" type="sibTrans" cxnId="{EEC412F6-32E7-4F9C-B411-C263B3D4D7B2}">
      <dgm:prSet/>
      <dgm:spPr/>
      <dgm:t>
        <a:bodyPr/>
        <a:lstStyle/>
        <a:p>
          <a:endParaRPr lang="en-GB"/>
        </a:p>
      </dgm:t>
    </dgm:pt>
    <dgm:pt modelId="{69726989-88A1-4CC5-A6B4-2494329F7686}">
      <dgm:prSet phldrT="[Text]"/>
      <dgm:spPr/>
      <dgm:t>
        <a:bodyPr/>
        <a:lstStyle/>
        <a:p>
          <a:r>
            <a:rPr lang="en-GB" b="1" dirty="0" smtClean="0"/>
            <a:t>NETWORKING</a:t>
          </a:r>
          <a:endParaRPr lang="en-GB" b="1" dirty="0"/>
        </a:p>
      </dgm:t>
    </dgm:pt>
    <dgm:pt modelId="{2DDA0A91-ECE9-455B-8482-CA1A47F063BB}" type="parTrans" cxnId="{089C77FB-99E9-4A59-B29B-4B330869B9F2}">
      <dgm:prSet/>
      <dgm:spPr/>
      <dgm:t>
        <a:bodyPr/>
        <a:lstStyle/>
        <a:p>
          <a:endParaRPr lang="en-GB"/>
        </a:p>
      </dgm:t>
    </dgm:pt>
    <dgm:pt modelId="{491DF7AF-5B3A-4CC8-B811-FB90329D3BD9}" type="sibTrans" cxnId="{089C77FB-99E9-4A59-B29B-4B330869B9F2}">
      <dgm:prSet/>
      <dgm:spPr/>
      <dgm:t>
        <a:bodyPr/>
        <a:lstStyle/>
        <a:p>
          <a:endParaRPr lang="en-GB"/>
        </a:p>
      </dgm:t>
    </dgm:pt>
    <dgm:pt modelId="{B3C14763-A152-47B8-834D-1BAB2B077E7B}">
      <dgm:prSet phldrT="[Text]"/>
      <dgm:spPr/>
      <dgm:t>
        <a:bodyPr/>
        <a:lstStyle/>
        <a:p>
          <a:r>
            <a:rPr lang="en-GB" dirty="0" smtClean="0"/>
            <a:t>Connect volunteers with peer groups</a:t>
          </a:r>
          <a:endParaRPr lang="en-GB" dirty="0"/>
        </a:p>
      </dgm:t>
    </dgm:pt>
    <dgm:pt modelId="{72264BCD-ADF3-43F5-9425-E75C9FE0CC04}" type="parTrans" cxnId="{94E30E6A-3D30-4237-A416-AF777B316305}">
      <dgm:prSet/>
      <dgm:spPr/>
      <dgm:t>
        <a:bodyPr/>
        <a:lstStyle/>
        <a:p>
          <a:endParaRPr lang="en-GB"/>
        </a:p>
      </dgm:t>
    </dgm:pt>
    <dgm:pt modelId="{97E85A53-F26E-4CEF-866F-0E93F80982DA}" type="sibTrans" cxnId="{94E30E6A-3D30-4237-A416-AF777B316305}">
      <dgm:prSet/>
      <dgm:spPr/>
      <dgm:t>
        <a:bodyPr/>
        <a:lstStyle/>
        <a:p>
          <a:endParaRPr lang="en-GB"/>
        </a:p>
      </dgm:t>
    </dgm:pt>
    <dgm:pt modelId="{273AC09D-227A-4EFE-B073-674A4811A8FB}">
      <dgm:prSet phldrT="[Text]"/>
      <dgm:spPr/>
      <dgm:t>
        <a:bodyPr/>
        <a:lstStyle/>
        <a:p>
          <a:r>
            <a:rPr lang="en-GB" dirty="0" smtClean="0"/>
            <a:t>Connect CS group with the wider community</a:t>
          </a:r>
          <a:endParaRPr lang="en-GB" dirty="0"/>
        </a:p>
      </dgm:t>
    </dgm:pt>
    <dgm:pt modelId="{764C64C2-5EE0-48FD-A0AC-5D42E0FE5435}" type="parTrans" cxnId="{8952BB4F-913E-48C4-BE05-64451CD76B47}">
      <dgm:prSet/>
      <dgm:spPr/>
      <dgm:t>
        <a:bodyPr/>
        <a:lstStyle/>
        <a:p>
          <a:endParaRPr lang="en-GB"/>
        </a:p>
      </dgm:t>
    </dgm:pt>
    <dgm:pt modelId="{11514267-45B5-415B-8771-B0BD78B6A33D}" type="sibTrans" cxnId="{8952BB4F-913E-48C4-BE05-64451CD76B47}">
      <dgm:prSet/>
      <dgm:spPr/>
      <dgm:t>
        <a:bodyPr/>
        <a:lstStyle/>
        <a:p>
          <a:endParaRPr lang="en-GB"/>
        </a:p>
      </dgm:t>
    </dgm:pt>
    <dgm:pt modelId="{A20A31CE-B98D-4175-BE49-3ACE439D3F34}">
      <dgm:prSet phldrT="[Text]"/>
      <dgm:spPr/>
      <dgm:t>
        <a:bodyPr/>
        <a:lstStyle/>
        <a:p>
          <a:r>
            <a:rPr lang="en-GB" dirty="0" smtClean="0"/>
            <a:t>Organise awareness events</a:t>
          </a:r>
          <a:endParaRPr lang="en-GB" dirty="0"/>
        </a:p>
      </dgm:t>
    </dgm:pt>
    <dgm:pt modelId="{A0013ADA-95CA-44D7-A234-DE4CAC6AD098}" type="parTrans" cxnId="{6EFAECC5-B6A2-4CE0-813A-610AD4619263}">
      <dgm:prSet/>
      <dgm:spPr/>
      <dgm:t>
        <a:bodyPr/>
        <a:lstStyle/>
        <a:p>
          <a:endParaRPr lang="en-GB"/>
        </a:p>
      </dgm:t>
    </dgm:pt>
    <dgm:pt modelId="{E6C715A0-F8C2-4D65-9A18-75CF00A45363}" type="sibTrans" cxnId="{6EFAECC5-B6A2-4CE0-813A-610AD4619263}">
      <dgm:prSet/>
      <dgm:spPr/>
      <dgm:t>
        <a:bodyPr/>
        <a:lstStyle/>
        <a:p>
          <a:endParaRPr lang="en-GB"/>
        </a:p>
      </dgm:t>
    </dgm:pt>
    <dgm:pt modelId="{350C32E1-CD85-4FC1-8868-D673E077FD66}">
      <dgm:prSet phldrT="[Text]"/>
      <dgm:spPr/>
      <dgm:t>
        <a:bodyPr/>
        <a:lstStyle/>
        <a:p>
          <a:r>
            <a:rPr lang="en-GB" dirty="0" smtClean="0"/>
            <a:t>Set up policies for addressing burnout</a:t>
          </a:r>
          <a:endParaRPr lang="en-GB" dirty="0"/>
        </a:p>
      </dgm:t>
    </dgm:pt>
    <dgm:pt modelId="{AFAB8D2C-93A7-4EB1-A3BD-F5A1EE026350}" type="parTrans" cxnId="{325EA388-E475-42DF-97BB-7F4DA30CFCEC}">
      <dgm:prSet/>
      <dgm:spPr/>
      <dgm:t>
        <a:bodyPr/>
        <a:lstStyle/>
        <a:p>
          <a:endParaRPr lang="en-GB"/>
        </a:p>
      </dgm:t>
    </dgm:pt>
    <dgm:pt modelId="{5EAAC16F-1477-4FD7-A7F0-02A70238F527}" type="sibTrans" cxnId="{325EA388-E475-42DF-97BB-7F4DA30CFCEC}">
      <dgm:prSet/>
      <dgm:spPr/>
      <dgm:t>
        <a:bodyPr/>
        <a:lstStyle/>
        <a:p>
          <a:endParaRPr lang="en-GB"/>
        </a:p>
      </dgm:t>
    </dgm:pt>
    <dgm:pt modelId="{D665254F-DDD6-4A66-946F-8541ED5D1459}" type="pres">
      <dgm:prSet presAssocID="{55488551-AF8D-48A5-AE00-E70755202A7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C5B70B6-7829-4D25-861C-D1AE804713E8}" type="pres">
      <dgm:prSet presAssocID="{55488551-AF8D-48A5-AE00-E70755202A77}" presName="cycle" presStyleCnt="0"/>
      <dgm:spPr/>
    </dgm:pt>
    <dgm:pt modelId="{24E465AF-2637-4EEB-8E08-D1CBD004DD72}" type="pres">
      <dgm:prSet presAssocID="{55488551-AF8D-48A5-AE00-E70755202A77}" presName="centerShape" presStyleCnt="0"/>
      <dgm:spPr/>
    </dgm:pt>
    <dgm:pt modelId="{971DEFB1-4F9E-4564-BC7B-5290D088069E}" type="pres">
      <dgm:prSet presAssocID="{55488551-AF8D-48A5-AE00-E70755202A77}" presName="connSite" presStyleLbl="node1" presStyleIdx="0" presStyleCnt="4"/>
      <dgm:spPr/>
    </dgm:pt>
    <dgm:pt modelId="{DE155CE9-3A24-4AEA-B236-6888291C0BBB}" type="pres">
      <dgm:prSet presAssocID="{55488551-AF8D-48A5-AE00-E70755202A77}" presName="visible" presStyleLbl="node1" presStyleIdx="0" presStyleCnt="4" custScaleX="102120" custScaleY="112676" custLinFactNeighborX="-11417" custLinFactNeighborY="220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E1B62443-468C-4F56-B357-45FD73042B81}" type="pres">
      <dgm:prSet presAssocID="{5C814DF4-688D-4D72-8DE7-2A8ADAFA775A}" presName="Name25" presStyleLbl="parChTrans1D1" presStyleIdx="0" presStyleCnt="3"/>
      <dgm:spPr/>
      <dgm:t>
        <a:bodyPr/>
        <a:lstStyle/>
        <a:p>
          <a:endParaRPr lang="en-GB"/>
        </a:p>
      </dgm:t>
    </dgm:pt>
    <dgm:pt modelId="{C002D955-ADC5-402E-89C2-F4B3A4CFF8A1}" type="pres">
      <dgm:prSet presAssocID="{393A40A4-8B5C-4BF9-BDB5-4C721F05F77C}" presName="node" presStyleCnt="0"/>
      <dgm:spPr/>
    </dgm:pt>
    <dgm:pt modelId="{10F2775B-7DFB-4F69-89FD-3F9666195855}" type="pres">
      <dgm:prSet presAssocID="{393A40A4-8B5C-4BF9-BDB5-4C721F05F77C}" presName="parentNode" presStyleLbl="node1" presStyleIdx="1" presStyleCnt="4" custScaleX="102838" custScaleY="11382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B53608-1258-4D60-905C-7B8E8DA03ABC}" type="pres">
      <dgm:prSet presAssocID="{393A40A4-8B5C-4BF9-BDB5-4C721F05F77C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2C0318-27D5-4B6C-AE96-C33195B4A188}" type="pres">
      <dgm:prSet presAssocID="{168F27B5-2D98-4FF0-8285-074FA85EDF40}" presName="Name25" presStyleLbl="parChTrans1D1" presStyleIdx="1" presStyleCnt="3"/>
      <dgm:spPr/>
      <dgm:t>
        <a:bodyPr/>
        <a:lstStyle/>
        <a:p>
          <a:endParaRPr lang="en-GB"/>
        </a:p>
      </dgm:t>
    </dgm:pt>
    <dgm:pt modelId="{0F64197F-276B-436B-A1E5-161389D0BC8A}" type="pres">
      <dgm:prSet presAssocID="{02464EAB-CA20-4594-B95F-B595D01AF838}" presName="node" presStyleCnt="0"/>
      <dgm:spPr/>
    </dgm:pt>
    <dgm:pt modelId="{04EC1926-A5FC-4AA0-B8FB-7DC9567CD903}" type="pres">
      <dgm:prSet presAssocID="{02464EAB-CA20-4594-B95F-B595D01AF838}" presName="parentNode" presStyleLbl="node1" presStyleIdx="2" presStyleCnt="4" custScaleX="96160" custScaleY="108189" custLinFactNeighborX="-4577" custLinFactNeighborY="5941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FBBA9F6-5953-4CC1-A8DC-E52C0B2C48AF}" type="pres">
      <dgm:prSet presAssocID="{02464EAB-CA20-4594-B95F-B595D01AF83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EC9A8E-0AAF-46E7-81AA-FC744CD295C3}" type="pres">
      <dgm:prSet presAssocID="{2DDA0A91-ECE9-455B-8482-CA1A47F063BB}" presName="Name25" presStyleLbl="parChTrans1D1" presStyleIdx="2" presStyleCnt="3"/>
      <dgm:spPr/>
      <dgm:t>
        <a:bodyPr/>
        <a:lstStyle/>
        <a:p>
          <a:endParaRPr lang="en-GB"/>
        </a:p>
      </dgm:t>
    </dgm:pt>
    <dgm:pt modelId="{397FC775-1CE0-4F73-9255-83DC017031D9}" type="pres">
      <dgm:prSet presAssocID="{69726989-88A1-4CC5-A6B4-2494329F7686}" presName="node" presStyleCnt="0"/>
      <dgm:spPr/>
    </dgm:pt>
    <dgm:pt modelId="{CCEBFD92-BEF1-4EF7-908B-A78B0EAD9FAA}" type="pres">
      <dgm:prSet presAssocID="{69726989-88A1-4CC5-A6B4-2494329F7686}" presName="parentNode" presStyleLbl="node1" presStyleIdx="3" presStyleCnt="4" custScaleX="9525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76F890F-B403-4611-B2A5-9F9D041EADCF}" type="pres">
      <dgm:prSet presAssocID="{69726989-88A1-4CC5-A6B4-2494329F768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EC412F6-32E7-4F9C-B411-C263B3D4D7B2}" srcId="{02464EAB-CA20-4594-B95F-B595D01AF838}" destId="{2F0CD8B8-7E68-4089-AA57-6FC9B905223E}" srcOrd="1" destOrd="0" parTransId="{9F3855DB-1DD2-4D6E-BA2B-919A62BFFCD0}" sibTransId="{1B9ABCEF-91FC-493B-B0B6-68B7E5B47359}"/>
    <dgm:cxn modelId="{6EFAECC5-B6A2-4CE0-813A-610AD4619263}" srcId="{393A40A4-8B5C-4BF9-BDB5-4C721F05F77C}" destId="{A20A31CE-B98D-4175-BE49-3ACE439D3F34}" srcOrd="2" destOrd="0" parTransId="{A0013ADA-95CA-44D7-A234-DE4CAC6AD098}" sibTransId="{E6C715A0-F8C2-4D65-9A18-75CF00A45363}"/>
    <dgm:cxn modelId="{5A6754F5-697C-4E3F-A631-33B08C54DEC9}" type="presOf" srcId="{A20A31CE-B98D-4175-BE49-3ACE439D3F34}" destId="{28B53608-1258-4D60-905C-7B8E8DA03ABC}" srcOrd="0" destOrd="2" presId="urn:microsoft.com/office/officeart/2005/8/layout/radial2"/>
    <dgm:cxn modelId="{3D229199-FD64-4AB9-A229-96CDE02A9113}" type="presOf" srcId="{168F27B5-2D98-4FF0-8285-074FA85EDF40}" destId="{312C0318-27D5-4B6C-AE96-C33195B4A188}" srcOrd="0" destOrd="0" presId="urn:microsoft.com/office/officeart/2005/8/layout/radial2"/>
    <dgm:cxn modelId="{F01A818D-F15A-419A-BA65-046DD8987641}" type="presOf" srcId="{5C814DF4-688D-4D72-8DE7-2A8ADAFA775A}" destId="{E1B62443-468C-4F56-B357-45FD73042B81}" srcOrd="0" destOrd="0" presId="urn:microsoft.com/office/officeart/2005/8/layout/radial2"/>
    <dgm:cxn modelId="{BEF55C47-F57F-47CE-8981-57ED02BA07C5}" srcId="{393A40A4-8B5C-4BF9-BDB5-4C721F05F77C}" destId="{279028F8-15FC-4F13-B61B-F700DBD54F46}" srcOrd="1" destOrd="0" parTransId="{9BED2C1C-B03E-40CC-9BEC-594DC5878AF1}" sibTransId="{F3219403-A35D-4277-BBE7-36C7FF182F65}"/>
    <dgm:cxn modelId="{ACF37E10-C29D-468E-B72D-C3D37D430FB6}" type="presOf" srcId="{2DDA0A91-ECE9-455B-8482-CA1A47F063BB}" destId="{4FEC9A8E-0AAF-46E7-81AA-FC744CD295C3}" srcOrd="0" destOrd="0" presId="urn:microsoft.com/office/officeart/2005/8/layout/radial2"/>
    <dgm:cxn modelId="{047F5F51-4999-4DC2-8032-86313C8A703D}" type="presOf" srcId="{837C75F5-2FDF-477B-B1A2-0AF773219C43}" destId="{28B53608-1258-4D60-905C-7B8E8DA03ABC}" srcOrd="0" destOrd="0" presId="urn:microsoft.com/office/officeart/2005/8/layout/radial2"/>
    <dgm:cxn modelId="{72024634-5705-41FC-BD77-3DB276A97AA6}" srcId="{55488551-AF8D-48A5-AE00-E70755202A77}" destId="{02464EAB-CA20-4594-B95F-B595D01AF838}" srcOrd="1" destOrd="0" parTransId="{168F27B5-2D98-4FF0-8285-074FA85EDF40}" sibTransId="{C0E498B1-C8A9-4F8E-832F-BB9BC762FCCC}"/>
    <dgm:cxn modelId="{0F4373BB-8ED6-4FFB-BA39-2636299114D3}" type="presOf" srcId="{B3C14763-A152-47B8-834D-1BAB2B077E7B}" destId="{076F890F-B403-4611-B2A5-9F9D041EADCF}" srcOrd="0" destOrd="0" presId="urn:microsoft.com/office/officeart/2005/8/layout/radial2"/>
    <dgm:cxn modelId="{8A30BBF0-F478-4960-A18A-CA463C5AED14}" type="presOf" srcId="{2F0CD8B8-7E68-4089-AA57-6FC9B905223E}" destId="{EFBBA9F6-5953-4CC1-A8DC-E52C0B2C48AF}" srcOrd="0" destOrd="1" presId="urn:microsoft.com/office/officeart/2005/8/layout/radial2"/>
    <dgm:cxn modelId="{D664C1F8-6C37-49DD-B6DE-6FB3ADC3BB08}" type="presOf" srcId="{02464EAB-CA20-4594-B95F-B595D01AF838}" destId="{04EC1926-A5FC-4AA0-B8FB-7DC9567CD903}" srcOrd="0" destOrd="0" presId="urn:microsoft.com/office/officeart/2005/8/layout/radial2"/>
    <dgm:cxn modelId="{325EA388-E475-42DF-97BB-7F4DA30CFCEC}" srcId="{02464EAB-CA20-4594-B95F-B595D01AF838}" destId="{350C32E1-CD85-4FC1-8868-D673E077FD66}" srcOrd="2" destOrd="0" parTransId="{AFAB8D2C-93A7-4EB1-A3BD-F5A1EE026350}" sibTransId="{5EAAC16F-1477-4FD7-A7F0-02A70238F527}"/>
    <dgm:cxn modelId="{94E30E6A-3D30-4237-A416-AF777B316305}" srcId="{69726989-88A1-4CC5-A6B4-2494329F7686}" destId="{B3C14763-A152-47B8-834D-1BAB2B077E7B}" srcOrd="0" destOrd="0" parTransId="{72264BCD-ADF3-43F5-9425-E75C9FE0CC04}" sibTransId="{97E85A53-F26E-4CEF-866F-0E93F80982DA}"/>
    <dgm:cxn modelId="{9C44A6BD-394D-4BED-823A-CA08BCF1B555}" type="presOf" srcId="{55488551-AF8D-48A5-AE00-E70755202A77}" destId="{D665254F-DDD6-4A66-946F-8541ED5D1459}" srcOrd="0" destOrd="0" presId="urn:microsoft.com/office/officeart/2005/8/layout/radial2"/>
    <dgm:cxn modelId="{C7F6B121-7ED0-446B-A242-4B089452A7EE}" type="presOf" srcId="{69726989-88A1-4CC5-A6B4-2494329F7686}" destId="{CCEBFD92-BEF1-4EF7-908B-A78B0EAD9FAA}" srcOrd="0" destOrd="0" presId="urn:microsoft.com/office/officeart/2005/8/layout/radial2"/>
    <dgm:cxn modelId="{089C77FB-99E9-4A59-B29B-4B330869B9F2}" srcId="{55488551-AF8D-48A5-AE00-E70755202A77}" destId="{69726989-88A1-4CC5-A6B4-2494329F7686}" srcOrd="2" destOrd="0" parTransId="{2DDA0A91-ECE9-455B-8482-CA1A47F063BB}" sibTransId="{491DF7AF-5B3A-4CC8-B811-FB90329D3BD9}"/>
    <dgm:cxn modelId="{8952BB4F-913E-48C4-BE05-64451CD76B47}" srcId="{69726989-88A1-4CC5-A6B4-2494329F7686}" destId="{273AC09D-227A-4EFE-B073-674A4811A8FB}" srcOrd="1" destOrd="0" parTransId="{764C64C2-5EE0-48FD-A0AC-5D42E0FE5435}" sibTransId="{11514267-45B5-415B-8771-B0BD78B6A33D}"/>
    <dgm:cxn modelId="{4A3EBF01-8CC3-4C49-AC3C-81A3CD65D142}" type="presOf" srcId="{350C32E1-CD85-4FC1-8868-D673E077FD66}" destId="{EFBBA9F6-5953-4CC1-A8DC-E52C0B2C48AF}" srcOrd="0" destOrd="2" presId="urn:microsoft.com/office/officeart/2005/8/layout/radial2"/>
    <dgm:cxn modelId="{9C112365-D9CE-4E69-AFE2-DA762E8E1B9E}" srcId="{55488551-AF8D-48A5-AE00-E70755202A77}" destId="{393A40A4-8B5C-4BF9-BDB5-4C721F05F77C}" srcOrd="0" destOrd="0" parTransId="{5C814DF4-688D-4D72-8DE7-2A8ADAFA775A}" sibTransId="{022D20EF-D7F7-4EDB-A38B-083C68116CCD}"/>
    <dgm:cxn modelId="{061B2D6A-08AD-401C-8F30-7F82D8AD5514}" type="presOf" srcId="{F133A0A7-38B2-4CC6-A45F-8443E3BD1F76}" destId="{EFBBA9F6-5953-4CC1-A8DC-E52C0B2C48AF}" srcOrd="0" destOrd="0" presId="urn:microsoft.com/office/officeart/2005/8/layout/radial2"/>
    <dgm:cxn modelId="{3D63EB6F-1519-4AD8-BA3F-1312240EAF0C}" type="presOf" srcId="{279028F8-15FC-4F13-B61B-F700DBD54F46}" destId="{28B53608-1258-4D60-905C-7B8E8DA03ABC}" srcOrd="0" destOrd="1" presId="urn:microsoft.com/office/officeart/2005/8/layout/radial2"/>
    <dgm:cxn modelId="{4E48BAB5-31F7-442D-89FB-7A4A9213614F}" srcId="{393A40A4-8B5C-4BF9-BDB5-4C721F05F77C}" destId="{837C75F5-2FDF-477B-B1A2-0AF773219C43}" srcOrd="0" destOrd="0" parTransId="{2200E0E2-C132-4804-A4B4-5512BAEF90C4}" sibTransId="{E1EC107B-0B4D-4DBE-BF3A-2EE684529A55}"/>
    <dgm:cxn modelId="{F82AA692-607F-447D-A737-BC418698BF5B}" type="presOf" srcId="{393A40A4-8B5C-4BF9-BDB5-4C721F05F77C}" destId="{10F2775B-7DFB-4F69-89FD-3F9666195855}" srcOrd="0" destOrd="0" presId="urn:microsoft.com/office/officeart/2005/8/layout/radial2"/>
    <dgm:cxn modelId="{52BBA7D1-370E-4E03-A3B5-BF9D0B5C2C00}" srcId="{02464EAB-CA20-4594-B95F-B595D01AF838}" destId="{F133A0A7-38B2-4CC6-A45F-8443E3BD1F76}" srcOrd="0" destOrd="0" parTransId="{3D69DE4D-A06A-4477-8363-BB1C1DC174EB}" sibTransId="{59D5FFDE-2374-4225-8EBF-734EEC8FECC3}"/>
    <dgm:cxn modelId="{5DBA34BC-4E8A-4AFE-89AC-B7C176C51C4A}" type="presOf" srcId="{273AC09D-227A-4EFE-B073-674A4811A8FB}" destId="{076F890F-B403-4611-B2A5-9F9D041EADCF}" srcOrd="0" destOrd="1" presId="urn:microsoft.com/office/officeart/2005/8/layout/radial2"/>
    <dgm:cxn modelId="{C3913A5B-BEA3-477F-AD1F-976C7AD341BA}" type="presParOf" srcId="{D665254F-DDD6-4A66-946F-8541ED5D1459}" destId="{7C5B70B6-7829-4D25-861C-D1AE804713E8}" srcOrd="0" destOrd="0" presId="urn:microsoft.com/office/officeart/2005/8/layout/radial2"/>
    <dgm:cxn modelId="{8224C9B6-E725-42EC-8B48-7A6127178F2F}" type="presParOf" srcId="{7C5B70B6-7829-4D25-861C-D1AE804713E8}" destId="{24E465AF-2637-4EEB-8E08-D1CBD004DD72}" srcOrd="0" destOrd="0" presId="urn:microsoft.com/office/officeart/2005/8/layout/radial2"/>
    <dgm:cxn modelId="{AA8620DE-178E-4F03-B660-561306D79688}" type="presParOf" srcId="{24E465AF-2637-4EEB-8E08-D1CBD004DD72}" destId="{971DEFB1-4F9E-4564-BC7B-5290D088069E}" srcOrd="0" destOrd="0" presId="urn:microsoft.com/office/officeart/2005/8/layout/radial2"/>
    <dgm:cxn modelId="{E5F72319-68DB-476E-8B4C-3132D0E58E5C}" type="presParOf" srcId="{24E465AF-2637-4EEB-8E08-D1CBD004DD72}" destId="{DE155CE9-3A24-4AEA-B236-6888291C0BBB}" srcOrd="1" destOrd="0" presId="urn:microsoft.com/office/officeart/2005/8/layout/radial2"/>
    <dgm:cxn modelId="{B051A433-D19A-4976-BC41-1AB3A142C306}" type="presParOf" srcId="{7C5B70B6-7829-4D25-861C-D1AE804713E8}" destId="{E1B62443-468C-4F56-B357-45FD73042B81}" srcOrd="1" destOrd="0" presId="urn:microsoft.com/office/officeart/2005/8/layout/radial2"/>
    <dgm:cxn modelId="{1B803D98-73CC-4CD9-B161-DCFA392B26D8}" type="presParOf" srcId="{7C5B70B6-7829-4D25-861C-D1AE804713E8}" destId="{C002D955-ADC5-402E-89C2-F4B3A4CFF8A1}" srcOrd="2" destOrd="0" presId="urn:microsoft.com/office/officeart/2005/8/layout/radial2"/>
    <dgm:cxn modelId="{F90363BA-24F8-451B-B6D5-ABC2DB0DE7E3}" type="presParOf" srcId="{C002D955-ADC5-402E-89C2-F4B3A4CFF8A1}" destId="{10F2775B-7DFB-4F69-89FD-3F9666195855}" srcOrd="0" destOrd="0" presId="urn:microsoft.com/office/officeart/2005/8/layout/radial2"/>
    <dgm:cxn modelId="{CC840C21-95E1-45A3-9C76-36213584496F}" type="presParOf" srcId="{C002D955-ADC5-402E-89C2-F4B3A4CFF8A1}" destId="{28B53608-1258-4D60-905C-7B8E8DA03ABC}" srcOrd="1" destOrd="0" presId="urn:microsoft.com/office/officeart/2005/8/layout/radial2"/>
    <dgm:cxn modelId="{96E3EECA-EA50-4A1C-A4BF-1C7201145398}" type="presParOf" srcId="{7C5B70B6-7829-4D25-861C-D1AE804713E8}" destId="{312C0318-27D5-4B6C-AE96-C33195B4A188}" srcOrd="3" destOrd="0" presId="urn:microsoft.com/office/officeart/2005/8/layout/radial2"/>
    <dgm:cxn modelId="{9F78E707-1A03-4060-9801-AAEB111C8760}" type="presParOf" srcId="{7C5B70B6-7829-4D25-861C-D1AE804713E8}" destId="{0F64197F-276B-436B-A1E5-161389D0BC8A}" srcOrd="4" destOrd="0" presId="urn:microsoft.com/office/officeart/2005/8/layout/radial2"/>
    <dgm:cxn modelId="{30DDB096-B720-4EA0-916B-D05527707767}" type="presParOf" srcId="{0F64197F-276B-436B-A1E5-161389D0BC8A}" destId="{04EC1926-A5FC-4AA0-B8FB-7DC9567CD903}" srcOrd="0" destOrd="0" presId="urn:microsoft.com/office/officeart/2005/8/layout/radial2"/>
    <dgm:cxn modelId="{734243D2-3E48-4969-8B9F-E56C8087CEA9}" type="presParOf" srcId="{0F64197F-276B-436B-A1E5-161389D0BC8A}" destId="{EFBBA9F6-5953-4CC1-A8DC-E52C0B2C48AF}" srcOrd="1" destOrd="0" presId="urn:microsoft.com/office/officeart/2005/8/layout/radial2"/>
    <dgm:cxn modelId="{6473D040-4FB1-454D-BFEE-FA28F72C06D7}" type="presParOf" srcId="{7C5B70B6-7829-4D25-861C-D1AE804713E8}" destId="{4FEC9A8E-0AAF-46E7-81AA-FC744CD295C3}" srcOrd="5" destOrd="0" presId="urn:microsoft.com/office/officeart/2005/8/layout/radial2"/>
    <dgm:cxn modelId="{94C24C63-E20D-4431-BAA4-F4981ED108DC}" type="presParOf" srcId="{7C5B70B6-7829-4D25-861C-D1AE804713E8}" destId="{397FC775-1CE0-4F73-9255-83DC017031D9}" srcOrd="6" destOrd="0" presId="urn:microsoft.com/office/officeart/2005/8/layout/radial2"/>
    <dgm:cxn modelId="{A3136799-7799-4F94-82DF-C74733CEEE6B}" type="presParOf" srcId="{397FC775-1CE0-4F73-9255-83DC017031D9}" destId="{CCEBFD92-BEF1-4EF7-908B-A78B0EAD9FAA}" srcOrd="0" destOrd="0" presId="urn:microsoft.com/office/officeart/2005/8/layout/radial2"/>
    <dgm:cxn modelId="{C57278ED-EC8B-4BB3-9E72-1C3A0123E2E4}" type="presParOf" srcId="{397FC775-1CE0-4F73-9255-83DC017031D9}" destId="{076F890F-B403-4611-B2A5-9F9D041EADC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5C8554-EF4A-4CA5-94F4-C13A30951AE7}" type="doc">
      <dgm:prSet loTypeId="urn:microsoft.com/office/officeart/2005/8/layout/h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10F4AAAA-A73D-4E9F-89F9-2728AC96E589}">
      <dgm:prSet phldrT="[Text]" custT="1"/>
      <dgm:spPr/>
      <dgm:t>
        <a:bodyPr/>
        <a:lstStyle/>
        <a:p>
          <a:pPr algn="ctr"/>
          <a:r>
            <a:rPr lang="en-GB" sz="2800" b="1" dirty="0" smtClean="0"/>
            <a:t>INTERACTIVE APPROACHS</a:t>
          </a:r>
          <a:r>
            <a:rPr lang="en-GB" sz="1800" b="1" dirty="0" smtClean="0"/>
            <a:t/>
          </a:r>
          <a:br>
            <a:rPr lang="en-GB" sz="1800" b="1" dirty="0" smtClean="0"/>
          </a:br>
          <a:endParaRPr lang="en-GB" sz="1800" b="1" dirty="0"/>
        </a:p>
      </dgm:t>
    </dgm:pt>
    <dgm:pt modelId="{B67A937F-CEBB-4AFF-A7DC-4B234538E93D}" type="parTrans" cxnId="{3ABD77D2-0BB6-48D6-8DB0-2AAB7E68732B}">
      <dgm:prSet/>
      <dgm:spPr/>
      <dgm:t>
        <a:bodyPr/>
        <a:lstStyle/>
        <a:p>
          <a:endParaRPr lang="en-GB"/>
        </a:p>
      </dgm:t>
    </dgm:pt>
    <dgm:pt modelId="{0230B23A-C2B7-4DA7-BF92-60F422677093}" type="sibTrans" cxnId="{3ABD77D2-0BB6-48D6-8DB0-2AAB7E68732B}">
      <dgm:prSet/>
      <dgm:spPr/>
      <dgm:t>
        <a:bodyPr/>
        <a:lstStyle/>
        <a:p>
          <a:endParaRPr lang="en-GB"/>
        </a:p>
      </dgm:t>
    </dgm:pt>
    <dgm:pt modelId="{6FB3A3BE-DF71-4FAA-B1AA-F322883A9B85}">
      <dgm:prSet phldrT="[Text]"/>
      <dgm:spPr/>
      <dgm:t>
        <a:bodyPr/>
        <a:lstStyle/>
        <a:p>
          <a:pPr algn="l"/>
          <a:r>
            <a:rPr lang="en-GB" sz="1700" dirty="0" smtClean="0"/>
            <a:t>Adhere labels with the names of objects </a:t>
          </a:r>
          <a:endParaRPr lang="en-GB" sz="1700" dirty="0"/>
        </a:p>
      </dgm:t>
    </dgm:pt>
    <dgm:pt modelId="{3448B54F-6F9A-487C-8C42-B96A584C1C14}" type="parTrans" cxnId="{7A143602-5A70-4766-A00F-733CACA6E34F}">
      <dgm:prSet/>
      <dgm:spPr/>
      <dgm:t>
        <a:bodyPr/>
        <a:lstStyle/>
        <a:p>
          <a:endParaRPr lang="en-GB"/>
        </a:p>
      </dgm:t>
    </dgm:pt>
    <dgm:pt modelId="{BE342FFE-D4E1-4546-947F-2DB18A27AF81}" type="sibTrans" cxnId="{7A143602-5A70-4766-A00F-733CACA6E34F}">
      <dgm:prSet/>
      <dgm:spPr/>
      <dgm:t>
        <a:bodyPr/>
        <a:lstStyle/>
        <a:p>
          <a:endParaRPr lang="en-GB"/>
        </a:p>
      </dgm:t>
    </dgm:pt>
    <dgm:pt modelId="{622B77A9-A99B-4366-99F0-A0D21063FCE4}">
      <dgm:prSet phldrT="[Text]"/>
      <dgm:spPr/>
      <dgm:t>
        <a:bodyPr/>
        <a:lstStyle/>
        <a:p>
          <a:pPr algn="ctr"/>
          <a:r>
            <a:rPr lang="en-GB" b="1" dirty="0" smtClean="0"/>
            <a:t>OTHER MATERIAL </a:t>
          </a:r>
          <a:endParaRPr lang="en-GB" b="1" dirty="0"/>
        </a:p>
      </dgm:t>
    </dgm:pt>
    <dgm:pt modelId="{B948FF1D-A789-4695-AA2B-A5E6735A8EBD}" type="parTrans" cxnId="{29A1BB52-C460-43E3-9683-5BE94EF2121B}">
      <dgm:prSet/>
      <dgm:spPr/>
      <dgm:t>
        <a:bodyPr/>
        <a:lstStyle/>
        <a:p>
          <a:endParaRPr lang="en-GB"/>
        </a:p>
      </dgm:t>
    </dgm:pt>
    <dgm:pt modelId="{2C6079D9-0614-4E69-9589-ADB6DEEB3817}" type="sibTrans" cxnId="{29A1BB52-C460-43E3-9683-5BE94EF2121B}">
      <dgm:prSet/>
      <dgm:spPr/>
      <dgm:t>
        <a:bodyPr/>
        <a:lstStyle/>
        <a:p>
          <a:endParaRPr lang="en-GB"/>
        </a:p>
      </dgm:t>
    </dgm:pt>
    <dgm:pt modelId="{E311ACA3-740C-4013-82C5-215B3F286062}">
      <dgm:prSet phldrT="[Text]"/>
      <dgm:spPr/>
      <dgm:t>
        <a:bodyPr/>
        <a:lstStyle/>
        <a:p>
          <a:r>
            <a:rPr lang="en-GB" dirty="0" smtClean="0"/>
            <a:t>Borrow materials from schools with special needs department</a:t>
          </a:r>
          <a:endParaRPr lang="en-GB" dirty="0"/>
        </a:p>
      </dgm:t>
    </dgm:pt>
    <dgm:pt modelId="{9966E329-E11A-4FF0-A7F1-9C6DD409C692}" type="parTrans" cxnId="{F5FFB022-3ADE-4343-970C-DC92C43E525B}">
      <dgm:prSet/>
      <dgm:spPr/>
      <dgm:t>
        <a:bodyPr/>
        <a:lstStyle/>
        <a:p>
          <a:endParaRPr lang="en-GB"/>
        </a:p>
      </dgm:t>
    </dgm:pt>
    <dgm:pt modelId="{5C62F16C-7202-41CC-816D-2BE2FFA14594}" type="sibTrans" cxnId="{F5FFB022-3ADE-4343-970C-DC92C43E525B}">
      <dgm:prSet/>
      <dgm:spPr/>
      <dgm:t>
        <a:bodyPr/>
        <a:lstStyle/>
        <a:p>
          <a:endParaRPr lang="en-GB"/>
        </a:p>
      </dgm:t>
    </dgm:pt>
    <dgm:pt modelId="{239637F3-3165-4365-8734-45A4B4A57094}">
      <dgm:prSet phldrT="[Text]"/>
      <dgm:spPr/>
      <dgm:t>
        <a:bodyPr/>
        <a:lstStyle/>
        <a:p>
          <a:r>
            <a:rPr lang="en-GB" b="1" dirty="0" smtClean="0"/>
            <a:t>TECHNOLOGY AND CHARITIES</a:t>
          </a:r>
          <a:endParaRPr lang="en-GB" b="1" dirty="0"/>
        </a:p>
      </dgm:t>
    </dgm:pt>
    <dgm:pt modelId="{F31882E2-E067-4B19-A034-628493A52FB8}" type="parTrans" cxnId="{C3026BA0-92B6-40F1-8310-5A330D6F5A01}">
      <dgm:prSet/>
      <dgm:spPr/>
      <dgm:t>
        <a:bodyPr/>
        <a:lstStyle/>
        <a:p>
          <a:endParaRPr lang="en-GB"/>
        </a:p>
      </dgm:t>
    </dgm:pt>
    <dgm:pt modelId="{BDE0214F-29D5-4538-82A1-608A8B16D52C}" type="sibTrans" cxnId="{C3026BA0-92B6-40F1-8310-5A330D6F5A01}">
      <dgm:prSet/>
      <dgm:spPr/>
      <dgm:t>
        <a:bodyPr/>
        <a:lstStyle/>
        <a:p>
          <a:endParaRPr lang="en-GB"/>
        </a:p>
      </dgm:t>
    </dgm:pt>
    <dgm:pt modelId="{DE1482B9-3A68-4299-B6D4-DAC41B8276CC}">
      <dgm:prSet phldrT="[Text]"/>
      <dgm:spPr/>
      <dgm:t>
        <a:bodyPr/>
        <a:lstStyle/>
        <a:p>
          <a:r>
            <a:rPr lang="en-GB" dirty="0" smtClean="0"/>
            <a:t>Use apps for translation </a:t>
          </a:r>
          <a:endParaRPr lang="en-GB" dirty="0"/>
        </a:p>
      </dgm:t>
    </dgm:pt>
    <dgm:pt modelId="{C1F4B795-8D0D-45B1-A3CB-93945A934EF8}" type="parTrans" cxnId="{23BC7B1A-E43A-4248-B5A9-323D14426803}">
      <dgm:prSet/>
      <dgm:spPr/>
      <dgm:t>
        <a:bodyPr/>
        <a:lstStyle/>
        <a:p>
          <a:endParaRPr lang="en-GB"/>
        </a:p>
      </dgm:t>
    </dgm:pt>
    <dgm:pt modelId="{E1DAC923-A80C-40C3-B865-7EE6FEFB0E0D}" type="sibTrans" cxnId="{23BC7B1A-E43A-4248-B5A9-323D14426803}">
      <dgm:prSet/>
      <dgm:spPr/>
      <dgm:t>
        <a:bodyPr/>
        <a:lstStyle/>
        <a:p>
          <a:endParaRPr lang="en-GB"/>
        </a:p>
      </dgm:t>
    </dgm:pt>
    <dgm:pt modelId="{88E5E997-E2AF-4485-95AF-3F5F89434BE6}">
      <dgm:prSet phldrT="[Text]"/>
      <dgm:spPr/>
      <dgm:t>
        <a:bodyPr/>
        <a:lstStyle/>
        <a:p>
          <a:r>
            <a:rPr lang="en-GB" dirty="0" smtClean="0"/>
            <a:t>Contact national charity specialised in teaching English to Refugees (STAR)</a:t>
          </a:r>
          <a:endParaRPr lang="en-GB" dirty="0"/>
        </a:p>
      </dgm:t>
    </dgm:pt>
    <dgm:pt modelId="{1C115A08-68A2-449C-BE41-C116F2899AA1}" type="parTrans" cxnId="{ED21BA2F-E366-4285-98F5-06EB182A4C22}">
      <dgm:prSet/>
      <dgm:spPr/>
      <dgm:t>
        <a:bodyPr/>
        <a:lstStyle/>
        <a:p>
          <a:endParaRPr lang="en-GB"/>
        </a:p>
      </dgm:t>
    </dgm:pt>
    <dgm:pt modelId="{B4F438FF-7DE0-4CA8-9477-02372356EB90}" type="sibTrans" cxnId="{ED21BA2F-E366-4285-98F5-06EB182A4C22}">
      <dgm:prSet/>
      <dgm:spPr/>
      <dgm:t>
        <a:bodyPr/>
        <a:lstStyle/>
        <a:p>
          <a:endParaRPr lang="en-GB"/>
        </a:p>
      </dgm:t>
    </dgm:pt>
    <dgm:pt modelId="{63B5E380-10E1-46C8-8247-123A60B88A60}">
      <dgm:prSet phldrT="[Text]"/>
      <dgm:spPr/>
      <dgm:t>
        <a:bodyPr/>
        <a:lstStyle/>
        <a:p>
          <a:pPr algn="l"/>
          <a:r>
            <a:rPr lang="en-GB" sz="1700" dirty="0" smtClean="0"/>
            <a:t>Cooking activities talking through the names of ingredients</a:t>
          </a:r>
          <a:endParaRPr lang="en-GB" sz="1700" dirty="0"/>
        </a:p>
      </dgm:t>
    </dgm:pt>
    <dgm:pt modelId="{530D1DAF-2140-453F-9C77-3C4364E7FB70}" type="parTrans" cxnId="{9D3E4978-E2C8-4EE9-AD1F-616631B727EC}">
      <dgm:prSet/>
      <dgm:spPr/>
      <dgm:t>
        <a:bodyPr/>
        <a:lstStyle/>
        <a:p>
          <a:endParaRPr lang="en-GB"/>
        </a:p>
      </dgm:t>
    </dgm:pt>
    <dgm:pt modelId="{C58F2A28-FEA4-4788-A001-3DA4FFB29057}" type="sibTrans" cxnId="{9D3E4978-E2C8-4EE9-AD1F-616631B727EC}">
      <dgm:prSet/>
      <dgm:spPr/>
      <dgm:t>
        <a:bodyPr/>
        <a:lstStyle/>
        <a:p>
          <a:endParaRPr lang="en-GB"/>
        </a:p>
      </dgm:t>
    </dgm:pt>
    <dgm:pt modelId="{09236957-0ACC-4B5A-8BE7-A4B7EFF0C124}">
      <dgm:prSet phldrT="[Text]"/>
      <dgm:spPr/>
      <dgm:t>
        <a:bodyPr/>
        <a:lstStyle/>
        <a:p>
          <a:pPr algn="l"/>
          <a:r>
            <a:rPr lang="en-GB" sz="1700" dirty="0" smtClean="0"/>
            <a:t>Memory games</a:t>
          </a:r>
          <a:endParaRPr lang="en-GB" sz="1700" dirty="0"/>
        </a:p>
      </dgm:t>
    </dgm:pt>
    <dgm:pt modelId="{34929A55-B39B-4C3C-A613-C64C4EB4E622}" type="parTrans" cxnId="{ADF2616E-57BD-4D8D-9C19-EDF5703545CF}">
      <dgm:prSet/>
      <dgm:spPr/>
      <dgm:t>
        <a:bodyPr/>
        <a:lstStyle/>
        <a:p>
          <a:endParaRPr lang="en-GB"/>
        </a:p>
      </dgm:t>
    </dgm:pt>
    <dgm:pt modelId="{9262125B-94EE-4A0C-9247-87E18DBDBCDE}" type="sibTrans" cxnId="{ADF2616E-57BD-4D8D-9C19-EDF5703545CF}">
      <dgm:prSet/>
      <dgm:spPr/>
      <dgm:t>
        <a:bodyPr/>
        <a:lstStyle/>
        <a:p>
          <a:endParaRPr lang="en-GB"/>
        </a:p>
      </dgm:t>
    </dgm:pt>
    <dgm:pt modelId="{3B31F26E-42F8-4314-8686-388E751AADC4}">
      <dgm:prSet/>
      <dgm:spPr/>
      <dgm:t>
        <a:bodyPr/>
        <a:lstStyle/>
        <a:p>
          <a:r>
            <a:rPr lang="en-GB" dirty="0" smtClean="0"/>
            <a:t>Adapt online materials</a:t>
          </a:r>
          <a:endParaRPr lang="en-GB" dirty="0"/>
        </a:p>
      </dgm:t>
    </dgm:pt>
    <dgm:pt modelId="{38CB9D5E-BFED-44A5-8D4E-AA678CF68F2E}" type="parTrans" cxnId="{397E75E5-4DF5-4E4A-A0F2-C4CAFBA216D1}">
      <dgm:prSet/>
      <dgm:spPr/>
      <dgm:t>
        <a:bodyPr/>
        <a:lstStyle/>
        <a:p>
          <a:endParaRPr lang="en-GB"/>
        </a:p>
      </dgm:t>
    </dgm:pt>
    <dgm:pt modelId="{C3E65F47-DCC7-4B71-915C-3CD216FD4989}" type="sibTrans" cxnId="{397E75E5-4DF5-4E4A-A0F2-C4CAFBA216D1}">
      <dgm:prSet/>
      <dgm:spPr/>
      <dgm:t>
        <a:bodyPr/>
        <a:lstStyle/>
        <a:p>
          <a:endParaRPr lang="en-GB"/>
        </a:p>
      </dgm:t>
    </dgm:pt>
    <dgm:pt modelId="{B94C087E-3F5E-48D8-B2D5-B51A330737F6}">
      <dgm:prSet/>
      <dgm:spPr/>
      <dgm:t>
        <a:bodyPr/>
        <a:lstStyle/>
        <a:p>
          <a:r>
            <a:rPr lang="en-GB" dirty="0" smtClean="0"/>
            <a:t>Produce a list of basic phrases in English with Arabic translations</a:t>
          </a:r>
          <a:endParaRPr lang="en-GB" dirty="0"/>
        </a:p>
      </dgm:t>
    </dgm:pt>
    <dgm:pt modelId="{38FAC9BB-EC19-4090-95B4-CEF5410A5860}" type="parTrans" cxnId="{A3ECFA24-8154-4B96-B7C2-3C574F777DD5}">
      <dgm:prSet/>
      <dgm:spPr/>
      <dgm:t>
        <a:bodyPr/>
        <a:lstStyle/>
        <a:p>
          <a:endParaRPr lang="en-GB"/>
        </a:p>
      </dgm:t>
    </dgm:pt>
    <dgm:pt modelId="{C0786C12-F613-4AC5-B9AC-876342D4E82F}" type="sibTrans" cxnId="{A3ECFA24-8154-4B96-B7C2-3C574F777DD5}">
      <dgm:prSet/>
      <dgm:spPr/>
      <dgm:t>
        <a:bodyPr/>
        <a:lstStyle/>
        <a:p>
          <a:endParaRPr lang="en-GB"/>
        </a:p>
      </dgm:t>
    </dgm:pt>
    <dgm:pt modelId="{4E2FE5B2-BCED-43E2-93C6-AF007EAF8A5D}">
      <dgm:prSet phldrT="[Text]"/>
      <dgm:spPr/>
      <dgm:t>
        <a:bodyPr/>
        <a:lstStyle/>
        <a:p>
          <a:endParaRPr lang="en-GB" dirty="0">
            <a:solidFill>
              <a:srgbClr val="002060"/>
            </a:solidFill>
          </a:endParaRPr>
        </a:p>
      </dgm:t>
    </dgm:pt>
    <dgm:pt modelId="{68FDC8DD-E749-4213-8DC5-612039813704}" type="parTrans" cxnId="{4548E1C8-289D-4F0D-96A0-8AAA835D1B98}">
      <dgm:prSet/>
      <dgm:spPr/>
      <dgm:t>
        <a:bodyPr/>
        <a:lstStyle/>
        <a:p>
          <a:endParaRPr lang="en-GB"/>
        </a:p>
      </dgm:t>
    </dgm:pt>
    <dgm:pt modelId="{2482BE33-4CBB-448D-847B-C70DDD041E7A}" type="sibTrans" cxnId="{4548E1C8-289D-4F0D-96A0-8AAA835D1B98}">
      <dgm:prSet/>
      <dgm:spPr/>
      <dgm:t>
        <a:bodyPr/>
        <a:lstStyle/>
        <a:p>
          <a:endParaRPr lang="en-GB"/>
        </a:p>
      </dgm:t>
    </dgm:pt>
    <dgm:pt modelId="{5812E05F-4433-4DAE-9934-02C59D184F84}">
      <dgm:prSet phldrT="[Text]"/>
      <dgm:spPr/>
      <dgm:t>
        <a:bodyPr/>
        <a:lstStyle/>
        <a:p>
          <a:r>
            <a:rPr lang="en-GB" dirty="0" smtClean="0"/>
            <a:t>Use WhatsApp to contact interpreters</a:t>
          </a:r>
          <a:endParaRPr lang="en-GB" dirty="0"/>
        </a:p>
      </dgm:t>
    </dgm:pt>
    <dgm:pt modelId="{10EA0C00-AE38-41CB-A943-ADCA3A2A2C9F}" type="parTrans" cxnId="{CC728311-ACFF-432A-8186-DE6152580D37}">
      <dgm:prSet/>
      <dgm:spPr/>
      <dgm:t>
        <a:bodyPr/>
        <a:lstStyle/>
        <a:p>
          <a:endParaRPr lang="en-GB"/>
        </a:p>
      </dgm:t>
    </dgm:pt>
    <dgm:pt modelId="{38657D61-3C38-4900-B518-04CDB3074823}" type="sibTrans" cxnId="{CC728311-ACFF-432A-8186-DE6152580D37}">
      <dgm:prSet/>
      <dgm:spPr/>
      <dgm:t>
        <a:bodyPr/>
        <a:lstStyle/>
        <a:p>
          <a:endParaRPr lang="en-GB"/>
        </a:p>
      </dgm:t>
    </dgm:pt>
    <dgm:pt modelId="{D05BCC56-8329-4ED5-AB44-382A9ECB2A3D}">
      <dgm:prSet phldrT="[Text]"/>
      <dgm:spPr/>
      <dgm:t>
        <a:bodyPr/>
        <a:lstStyle/>
        <a:p>
          <a:endParaRPr lang="en-GB" dirty="0"/>
        </a:p>
      </dgm:t>
    </dgm:pt>
    <dgm:pt modelId="{B3F1B8B7-3529-4288-AE48-E30B9847AFFF}" type="parTrans" cxnId="{CB2799EB-5B87-4AA7-9AB2-2BCB5F4FAA32}">
      <dgm:prSet/>
      <dgm:spPr/>
      <dgm:t>
        <a:bodyPr/>
        <a:lstStyle/>
        <a:p>
          <a:endParaRPr lang="en-GB"/>
        </a:p>
      </dgm:t>
    </dgm:pt>
    <dgm:pt modelId="{AD031C60-2167-4FBF-A9C6-944F25F77C20}" type="sibTrans" cxnId="{CB2799EB-5B87-4AA7-9AB2-2BCB5F4FAA32}">
      <dgm:prSet/>
      <dgm:spPr/>
      <dgm:t>
        <a:bodyPr/>
        <a:lstStyle/>
        <a:p>
          <a:endParaRPr lang="en-GB"/>
        </a:p>
      </dgm:t>
    </dgm:pt>
    <dgm:pt modelId="{3BEC686D-1352-4A67-B3F0-CCBAECFF0671}">
      <dgm:prSet phldrT="[Text]"/>
      <dgm:spPr/>
      <dgm:t>
        <a:bodyPr/>
        <a:lstStyle/>
        <a:p>
          <a:pPr algn="l"/>
          <a:endParaRPr lang="en-GB" sz="1700" dirty="0"/>
        </a:p>
      </dgm:t>
    </dgm:pt>
    <dgm:pt modelId="{9AB2E3E6-F568-456D-9B3C-359F7388493D}" type="parTrans" cxnId="{ABDBFC7E-C330-4113-925D-F7886AF40661}">
      <dgm:prSet/>
      <dgm:spPr/>
      <dgm:t>
        <a:bodyPr/>
        <a:lstStyle/>
        <a:p>
          <a:endParaRPr lang="en-GB"/>
        </a:p>
      </dgm:t>
    </dgm:pt>
    <dgm:pt modelId="{7A3CA0E1-8F58-4B5A-9D08-18449FCBD1BA}" type="sibTrans" cxnId="{ABDBFC7E-C330-4113-925D-F7886AF40661}">
      <dgm:prSet/>
      <dgm:spPr/>
      <dgm:t>
        <a:bodyPr/>
        <a:lstStyle/>
        <a:p>
          <a:endParaRPr lang="en-GB"/>
        </a:p>
      </dgm:t>
    </dgm:pt>
    <dgm:pt modelId="{83B07754-E1AD-4EB5-BC73-B35D7E278C90}">
      <dgm:prSet phldrT="[Text]"/>
      <dgm:spPr/>
      <dgm:t>
        <a:bodyPr/>
        <a:lstStyle/>
        <a:p>
          <a:pPr algn="l"/>
          <a:endParaRPr lang="en-GB" sz="1700" dirty="0"/>
        </a:p>
      </dgm:t>
    </dgm:pt>
    <dgm:pt modelId="{AE5E76EB-06A5-49F8-BAA1-FE38FCF44512}" type="parTrans" cxnId="{F920539A-AD18-4BFD-B024-F9F96CAA1E30}">
      <dgm:prSet/>
      <dgm:spPr/>
      <dgm:t>
        <a:bodyPr/>
        <a:lstStyle/>
        <a:p>
          <a:endParaRPr lang="en-GB"/>
        </a:p>
      </dgm:t>
    </dgm:pt>
    <dgm:pt modelId="{87141600-3977-43A3-B71D-4A3A1686125C}" type="sibTrans" cxnId="{F920539A-AD18-4BFD-B024-F9F96CAA1E30}">
      <dgm:prSet/>
      <dgm:spPr/>
      <dgm:t>
        <a:bodyPr/>
        <a:lstStyle/>
        <a:p>
          <a:endParaRPr lang="en-GB"/>
        </a:p>
      </dgm:t>
    </dgm:pt>
    <dgm:pt modelId="{66769F03-8114-457A-ABB9-9ED949D996FF}">
      <dgm:prSet phldrT="[Text]"/>
      <dgm:spPr/>
      <dgm:t>
        <a:bodyPr/>
        <a:lstStyle/>
        <a:p>
          <a:pPr algn="l"/>
          <a:endParaRPr lang="en-GB" sz="1700" dirty="0"/>
        </a:p>
      </dgm:t>
    </dgm:pt>
    <dgm:pt modelId="{ABE82F0F-ACAB-4069-9488-4A0E0B9B266A}" type="parTrans" cxnId="{7C63C447-2EB7-4C49-8BCC-4544FC60E9D1}">
      <dgm:prSet/>
      <dgm:spPr/>
      <dgm:t>
        <a:bodyPr/>
        <a:lstStyle/>
        <a:p>
          <a:endParaRPr lang="en-GB"/>
        </a:p>
      </dgm:t>
    </dgm:pt>
    <dgm:pt modelId="{390CB510-7BA9-4FDF-B52C-D3EB8AE8BE19}" type="sibTrans" cxnId="{7C63C447-2EB7-4C49-8BCC-4544FC60E9D1}">
      <dgm:prSet/>
      <dgm:spPr/>
      <dgm:t>
        <a:bodyPr/>
        <a:lstStyle/>
        <a:p>
          <a:endParaRPr lang="en-GB"/>
        </a:p>
      </dgm:t>
    </dgm:pt>
    <dgm:pt modelId="{11714EB8-78B3-49A4-8AA4-C8C2AB95868B}">
      <dgm:prSet phldrT="[Text]"/>
      <dgm:spPr/>
      <dgm:t>
        <a:bodyPr/>
        <a:lstStyle/>
        <a:p>
          <a:pPr algn="l"/>
          <a:endParaRPr lang="en-GB" sz="1700" dirty="0"/>
        </a:p>
      </dgm:t>
    </dgm:pt>
    <dgm:pt modelId="{5D7BF901-653F-43C8-80D1-44E86122B119}" type="parTrans" cxnId="{E9B82772-64B6-4EE4-AE08-A9DF39651A5C}">
      <dgm:prSet/>
      <dgm:spPr/>
      <dgm:t>
        <a:bodyPr/>
        <a:lstStyle/>
        <a:p>
          <a:endParaRPr lang="en-GB"/>
        </a:p>
      </dgm:t>
    </dgm:pt>
    <dgm:pt modelId="{DF99E359-E1CF-450B-B276-8EDBE57FC8FB}" type="sibTrans" cxnId="{E9B82772-64B6-4EE4-AE08-A9DF39651A5C}">
      <dgm:prSet/>
      <dgm:spPr/>
      <dgm:t>
        <a:bodyPr/>
        <a:lstStyle/>
        <a:p>
          <a:endParaRPr lang="en-GB"/>
        </a:p>
      </dgm:t>
    </dgm:pt>
    <dgm:pt modelId="{663FF33E-DE4F-46D1-83B9-ADFDE4AA83CB}">
      <dgm:prSet phldrT="[Text]"/>
      <dgm:spPr/>
      <dgm:t>
        <a:bodyPr/>
        <a:lstStyle/>
        <a:p>
          <a:endParaRPr lang="en-GB" dirty="0"/>
        </a:p>
      </dgm:t>
    </dgm:pt>
    <dgm:pt modelId="{557EDD88-4553-4262-B168-1FA501D46D0A}" type="parTrans" cxnId="{6F9D1352-288E-4034-B920-14789D57FCD1}">
      <dgm:prSet/>
      <dgm:spPr/>
      <dgm:t>
        <a:bodyPr/>
        <a:lstStyle/>
        <a:p>
          <a:endParaRPr lang="en-GB"/>
        </a:p>
      </dgm:t>
    </dgm:pt>
    <dgm:pt modelId="{11865443-8251-48E1-AEBE-BDC48D07A6C3}" type="sibTrans" cxnId="{6F9D1352-288E-4034-B920-14789D57FCD1}">
      <dgm:prSet/>
      <dgm:spPr/>
      <dgm:t>
        <a:bodyPr/>
        <a:lstStyle/>
        <a:p>
          <a:endParaRPr lang="en-GB"/>
        </a:p>
      </dgm:t>
    </dgm:pt>
    <dgm:pt modelId="{BBA79754-14C3-40E7-817A-5F53CD8344CD}">
      <dgm:prSet phldrT="[Text]"/>
      <dgm:spPr/>
      <dgm:t>
        <a:bodyPr/>
        <a:lstStyle/>
        <a:p>
          <a:endParaRPr lang="en-GB" dirty="0"/>
        </a:p>
      </dgm:t>
    </dgm:pt>
    <dgm:pt modelId="{405A60F7-7259-4C92-9CBE-8C854505B431}" type="parTrans" cxnId="{15F1140E-9709-49BC-A357-6DE9665E00CC}">
      <dgm:prSet/>
      <dgm:spPr/>
      <dgm:t>
        <a:bodyPr/>
        <a:lstStyle/>
        <a:p>
          <a:endParaRPr lang="en-GB"/>
        </a:p>
      </dgm:t>
    </dgm:pt>
    <dgm:pt modelId="{13621E56-3E9D-4EBB-B3DB-BF8C44F10239}" type="sibTrans" cxnId="{15F1140E-9709-49BC-A357-6DE9665E00CC}">
      <dgm:prSet/>
      <dgm:spPr/>
      <dgm:t>
        <a:bodyPr/>
        <a:lstStyle/>
        <a:p>
          <a:endParaRPr lang="en-GB"/>
        </a:p>
      </dgm:t>
    </dgm:pt>
    <dgm:pt modelId="{0B5DE674-6D50-43E2-B2AB-F8ACE354A5F7}">
      <dgm:prSet phldrT="[Text]"/>
      <dgm:spPr/>
      <dgm:t>
        <a:bodyPr/>
        <a:lstStyle/>
        <a:p>
          <a:endParaRPr lang="en-GB" dirty="0"/>
        </a:p>
      </dgm:t>
    </dgm:pt>
    <dgm:pt modelId="{C4701EF9-7C60-4EA2-9463-D585EF34A612}" type="parTrans" cxnId="{CD913E6E-78EF-4F22-A92F-1B8F630B2A13}">
      <dgm:prSet/>
      <dgm:spPr/>
      <dgm:t>
        <a:bodyPr/>
        <a:lstStyle/>
        <a:p>
          <a:endParaRPr lang="en-GB"/>
        </a:p>
      </dgm:t>
    </dgm:pt>
    <dgm:pt modelId="{85F572D2-DFCC-4EEA-93E3-44492E244878}" type="sibTrans" cxnId="{CD913E6E-78EF-4F22-A92F-1B8F630B2A13}">
      <dgm:prSet/>
      <dgm:spPr/>
      <dgm:t>
        <a:bodyPr/>
        <a:lstStyle/>
        <a:p>
          <a:endParaRPr lang="en-GB"/>
        </a:p>
      </dgm:t>
    </dgm:pt>
    <dgm:pt modelId="{E42A08D3-2359-47B9-8F29-88A5A5EC7DF5}">
      <dgm:prSet phldrT="[Text]"/>
      <dgm:spPr/>
      <dgm:t>
        <a:bodyPr/>
        <a:lstStyle/>
        <a:p>
          <a:endParaRPr lang="en-GB" dirty="0"/>
        </a:p>
      </dgm:t>
    </dgm:pt>
    <dgm:pt modelId="{16714B04-1335-4828-BC7D-1AB178C6EE3F}" type="parTrans" cxnId="{BDFE1D25-E1F3-485D-AE65-167722EC0A5E}">
      <dgm:prSet/>
      <dgm:spPr/>
      <dgm:t>
        <a:bodyPr/>
        <a:lstStyle/>
        <a:p>
          <a:endParaRPr lang="en-GB"/>
        </a:p>
      </dgm:t>
    </dgm:pt>
    <dgm:pt modelId="{1432CAC5-D808-445B-857E-B3E65C834787}" type="sibTrans" cxnId="{BDFE1D25-E1F3-485D-AE65-167722EC0A5E}">
      <dgm:prSet/>
      <dgm:spPr/>
      <dgm:t>
        <a:bodyPr/>
        <a:lstStyle/>
        <a:p>
          <a:endParaRPr lang="en-GB"/>
        </a:p>
      </dgm:t>
    </dgm:pt>
    <dgm:pt modelId="{E6DF4991-7B6C-47A2-B205-1F03D853FC6F}">
      <dgm:prSet phldrT="[Text]"/>
      <dgm:spPr/>
      <dgm:t>
        <a:bodyPr/>
        <a:lstStyle/>
        <a:p>
          <a:endParaRPr lang="en-GB" dirty="0"/>
        </a:p>
      </dgm:t>
    </dgm:pt>
    <dgm:pt modelId="{6D220AE1-2D6C-4B06-848A-5AA7F1E30391}" type="parTrans" cxnId="{F441C555-25C3-4338-9B4F-AAEC54386F3E}">
      <dgm:prSet/>
      <dgm:spPr/>
      <dgm:t>
        <a:bodyPr/>
        <a:lstStyle/>
        <a:p>
          <a:endParaRPr lang="en-GB"/>
        </a:p>
      </dgm:t>
    </dgm:pt>
    <dgm:pt modelId="{9158C051-737B-441B-B9A4-7A4B6A953B3D}" type="sibTrans" cxnId="{F441C555-25C3-4338-9B4F-AAEC54386F3E}">
      <dgm:prSet/>
      <dgm:spPr/>
      <dgm:t>
        <a:bodyPr/>
        <a:lstStyle/>
        <a:p>
          <a:endParaRPr lang="en-GB"/>
        </a:p>
      </dgm:t>
    </dgm:pt>
    <dgm:pt modelId="{C28F3ADB-7222-4576-9643-43D6892FE425}">
      <dgm:prSet phldrT="[Text]"/>
      <dgm:spPr/>
      <dgm:t>
        <a:bodyPr/>
        <a:lstStyle/>
        <a:p>
          <a:endParaRPr lang="en-GB" dirty="0"/>
        </a:p>
      </dgm:t>
    </dgm:pt>
    <dgm:pt modelId="{AFCAEF3E-A944-4A80-A804-B52EB5714B0F}" type="parTrans" cxnId="{C373FA29-BF3C-47CE-8C73-20FFCF138E51}">
      <dgm:prSet/>
      <dgm:spPr/>
      <dgm:t>
        <a:bodyPr/>
        <a:lstStyle/>
        <a:p>
          <a:endParaRPr lang="en-GB"/>
        </a:p>
      </dgm:t>
    </dgm:pt>
    <dgm:pt modelId="{1C942367-C174-4164-9B83-5886C2AA1788}" type="sibTrans" cxnId="{C373FA29-BF3C-47CE-8C73-20FFCF138E51}">
      <dgm:prSet/>
      <dgm:spPr/>
      <dgm:t>
        <a:bodyPr/>
        <a:lstStyle/>
        <a:p>
          <a:endParaRPr lang="en-GB"/>
        </a:p>
      </dgm:t>
    </dgm:pt>
    <dgm:pt modelId="{CD22152F-4956-4613-8E18-F9A7D7981339}">
      <dgm:prSet phldrT="[Text]"/>
      <dgm:spPr/>
      <dgm:t>
        <a:bodyPr/>
        <a:lstStyle/>
        <a:p>
          <a:pPr algn="l"/>
          <a:endParaRPr lang="en-GB" sz="1700" dirty="0"/>
        </a:p>
      </dgm:t>
    </dgm:pt>
    <dgm:pt modelId="{8C65339D-AEA1-40B2-87B6-AAC5465E4284}" type="parTrans" cxnId="{348A9355-7B22-42B0-84C3-4015B76DC9F7}">
      <dgm:prSet/>
      <dgm:spPr/>
      <dgm:t>
        <a:bodyPr/>
        <a:lstStyle/>
        <a:p>
          <a:endParaRPr lang="en-GB"/>
        </a:p>
      </dgm:t>
    </dgm:pt>
    <dgm:pt modelId="{60E75305-6335-490B-9777-A0335CB9FF61}" type="sibTrans" cxnId="{348A9355-7B22-42B0-84C3-4015B76DC9F7}">
      <dgm:prSet/>
      <dgm:spPr/>
      <dgm:t>
        <a:bodyPr/>
        <a:lstStyle/>
        <a:p>
          <a:endParaRPr lang="en-GB"/>
        </a:p>
      </dgm:t>
    </dgm:pt>
    <dgm:pt modelId="{6F193BE0-EAA7-46E3-AAF9-29E9663D7B57}">
      <dgm:prSet phldrT="[Text]"/>
      <dgm:spPr/>
      <dgm:t>
        <a:bodyPr/>
        <a:lstStyle/>
        <a:p>
          <a:pPr algn="l"/>
          <a:endParaRPr lang="en-GB" sz="1700" dirty="0"/>
        </a:p>
      </dgm:t>
    </dgm:pt>
    <dgm:pt modelId="{599DB475-CF83-4758-BF75-1D4664DFC8AA}" type="parTrans" cxnId="{4DDD4C00-2B49-4846-A834-9994063C9280}">
      <dgm:prSet/>
      <dgm:spPr/>
      <dgm:t>
        <a:bodyPr/>
        <a:lstStyle/>
        <a:p>
          <a:endParaRPr lang="en-GB"/>
        </a:p>
      </dgm:t>
    </dgm:pt>
    <dgm:pt modelId="{E5685A00-B637-4D28-B8E6-B9FF0B3CB024}" type="sibTrans" cxnId="{4DDD4C00-2B49-4846-A834-9994063C9280}">
      <dgm:prSet/>
      <dgm:spPr/>
      <dgm:t>
        <a:bodyPr/>
        <a:lstStyle/>
        <a:p>
          <a:endParaRPr lang="en-GB"/>
        </a:p>
      </dgm:t>
    </dgm:pt>
    <dgm:pt modelId="{375D29C2-BFC6-4D93-AD1A-981939CCDD3D}">
      <dgm:prSet phldrT="[Text]"/>
      <dgm:spPr/>
      <dgm:t>
        <a:bodyPr/>
        <a:lstStyle/>
        <a:p>
          <a:endParaRPr lang="en-GB" dirty="0"/>
        </a:p>
      </dgm:t>
    </dgm:pt>
    <dgm:pt modelId="{DD4E722E-728A-45B7-8740-85389817F42B}" type="parTrans" cxnId="{AD5CF35D-50EC-48C6-9CAC-A65C879A6958}">
      <dgm:prSet/>
      <dgm:spPr/>
      <dgm:t>
        <a:bodyPr/>
        <a:lstStyle/>
        <a:p>
          <a:endParaRPr lang="en-GB"/>
        </a:p>
      </dgm:t>
    </dgm:pt>
    <dgm:pt modelId="{83A4F979-36D0-4D40-A371-584C7C5DA965}" type="sibTrans" cxnId="{AD5CF35D-50EC-48C6-9CAC-A65C879A6958}">
      <dgm:prSet/>
      <dgm:spPr/>
      <dgm:t>
        <a:bodyPr/>
        <a:lstStyle/>
        <a:p>
          <a:endParaRPr lang="en-GB"/>
        </a:p>
      </dgm:t>
    </dgm:pt>
    <dgm:pt modelId="{A6CBC877-E0D5-49DB-A532-C0411575DA50}">
      <dgm:prSet/>
      <dgm:spPr/>
      <dgm:t>
        <a:bodyPr/>
        <a:lstStyle/>
        <a:p>
          <a:endParaRPr lang="en-GB" dirty="0"/>
        </a:p>
      </dgm:t>
    </dgm:pt>
    <dgm:pt modelId="{74A02D45-CB79-4081-BD79-41B12ADB54E7}" type="parTrans" cxnId="{5B9B0A49-EC45-412D-8671-0BB6AF8E8361}">
      <dgm:prSet/>
      <dgm:spPr/>
      <dgm:t>
        <a:bodyPr/>
        <a:lstStyle/>
        <a:p>
          <a:endParaRPr lang="en-GB"/>
        </a:p>
      </dgm:t>
    </dgm:pt>
    <dgm:pt modelId="{9262F969-7141-4AC2-9099-281F34459F23}" type="sibTrans" cxnId="{5B9B0A49-EC45-412D-8671-0BB6AF8E8361}">
      <dgm:prSet/>
      <dgm:spPr/>
      <dgm:t>
        <a:bodyPr/>
        <a:lstStyle/>
        <a:p>
          <a:endParaRPr lang="en-GB"/>
        </a:p>
      </dgm:t>
    </dgm:pt>
    <dgm:pt modelId="{F7B24D63-C5FB-4074-8373-624FE171EE6E}" type="pres">
      <dgm:prSet presAssocID="{EB5C8554-EF4A-4CA5-94F4-C13A30951AE7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7A125D36-A566-4AC1-B176-65084D74B158}" type="pres">
      <dgm:prSet presAssocID="{10F4AAAA-A73D-4E9F-89F9-2728AC96E589}" presName="compositeNode" presStyleCnt="0">
        <dgm:presLayoutVars>
          <dgm:bulletEnabled val="1"/>
        </dgm:presLayoutVars>
      </dgm:prSet>
      <dgm:spPr/>
    </dgm:pt>
    <dgm:pt modelId="{41CD2C31-97EF-4BE0-B98C-6C758554E8C3}" type="pres">
      <dgm:prSet presAssocID="{10F4AAAA-A73D-4E9F-89F9-2728AC96E589}" presName="image" presStyleLbl="fgImgPlace1" presStyleIdx="0" presStyleCnt="3" custScaleX="160985" custScaleY="16776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8045DAEC-FA6E-4749-A9BA-35D6AEE0DD37}" type="pres">
      <dgm:prSet presAssocID="{10F4AAAA-A73D-4E9F-89F9-2728AC96E589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52236E-F496-48E8-8906-95840F3C6B18}" type="pres">
      <dgm:prSet presAssocID="{10F4AAAA-A73D-4E9F-89F9-2728AC96E589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6CDBCD-4B9A-4C96-AE37-D090D264A025}" type="pres">
      <dgm:prSet presAssocID="{0230B23A-C2B7-4DA7-BF92-60F422677093}" presName="sibTrans" presStyleCnt="0"/>
      <dgm:spPr/>
    </dgm:pt>
    <dgm:pt modelId="{161C63D0-E457-4160-B2FC-79D8453BD248}" type="pres">
      <dgm:prSet presAssocID="{622B77A9-A99B-4366-99F0-A0D21063FCE4}" presName="compositeNode" presStyleCnt="0">
        <dgm:presLayoutVars>
          <dgm:bulletEnabled val="1"/>
        </dgm:presLayoutVars>
      </dgm:prSet>
      <dgm:spPr/>
    </dgm:pt>
    <dgm:pt modelId="{F43788B1-F89B-447E-8D2B-19C60687513E}" type="pres">
      <dgm:prSet presAssocID="{622B77A9-A99B-4366-99F0-A0D21063FCE4}" presName="image" presStyleLbl="fgImgPlace1" presStyleIdx="1" presStyleCnt="3" custScaleX="197314" custScaleY="22175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A59C3F80-7AA1-4E3B-807B-82AD9E3F4FF7}" type="pres">
      <dgm:prSet presAssocID="{622B77A9-A99B-4366-99F0-A0D21063FCE4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4E2B515-4608-4A27-B852-293D7E7B8FC8}" type="pres">
      <dgm:prSet presAssocID="{622B77A9-A99B-4366-99F0-A0D21063FCE4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E54AE4-9A77-4DE1-A2FA-9C496C03D298}" type="pres">
      <dgm:prSet presAssocID="{2C6079D9-0614-4E69-9589-ADB6DEEB3817}" presName="sibTrans" presStyleCnt="0"/>
      <dgm:spPr/>
    </dgm:pt>
    <dgm:pt modelId="{4F228121-74F3-41E8-8C43-6389ECE30A02}" type="pres">
      <dgm:prSet presAssocID="{239637F3-3165-4365-8734-45A4B4A57094}" presName="compositeNode" presStyleCnt="0">
        <dgm:presLayoutVars>
          <dgm:bulletEnabled val="1"/>
        </dgm:presLayoutVars>
      </dgm:prSet>
      <dgm:spPr/>
    </dgm:pt>
    <dgm:pt modelId="{FA2131BA-7BAF-4148-A7ED-23930D9F76F3}" type="pres">
      <dgm:prSet presAssocID="{239637F3-3165-4365-8734-45A4B4A57094}" presName="image" presStyleLbl="fgImgPlace1" presStyleIdx="2" presStyleCnt="3" custScaleX="135158" custScaleY="112912" custLinFactNeighborX="9430" custLinFactNeighborY="-38795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2DFD992B-44EF-4683-8E2D-EC5D5FA1F891}" type="pres">
      <dgm:prSet presAssocID="{239637F3-3165-4365-8734-45A4B4A57094}" presName="childNode" presStyleLbl="node1" presStyleIdx="2" presStyleCnt="3" custLinFactNeighborX="4630" custLinFactNeighborY="-32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9D81A6D-F87C-4E82-9928-61DD12D3B3E4}" type="pres">
      <dgm:prSet presAssocID="{239637F3-3165-4365-8734-45A4B4A57094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884AFA1-54FF-425F-ABF9-555E158DE3B8}" type="presOf" srcId="{E311ACA3-740C-4013-82C5-215B3F286062}" destId="{A59C3F80-7AA1-4E3B-807B-82AD9E3F4FF7}" srcOrd="0" destOrd="3" presId="urn:microsoft.com/office/officeart/2005/8/layout/hList2"/>
    <dgm:cxn modelId="{1B79329E-898D-4A63-BCA0-60136AA5BA95}" type="presOf" srcId="{375D29C2-BFC6-4D93-AD1A-981939CCDD3D}" destId="{A59C3F80-7AA1-4E3B-807B-82AD9E3F4FF7}" srcOrd="0" destOrd="4" presId="urn:microsoft.com/office/officeart/2005/8/layout/hList2"/>
    <dgm:cxn modelId="{F441C555-25C3-4338-9B4F-AAEC54386F3E}" srcId="{239637F3-3165-4365-8734-45A4B4A57094}" destId="{E6DF4991-7B6C-47A2-B205-1F03D853FC6F}" srcOrd="1" destOrd="0" parTransId="{6D220AE1-2D6C-4B06-848A-5AA7F1E30391}" sibTransId="{9158C051-737B-441B-B9A4-7A4B6A953B3D}"/>
    <dgm:cxn modelId="{DD6BCC0A-87DB-44BD-B1C6-ED980300E711}" type="presOf" srcId="{11714EB8-78B3-49A4-8AA4-C8C2AB95868B}" destId="{8045DAEC-FA6E-4749-A9BA-35D6AEE0DD37}" srcOrd="0" destOrd="3" presId="urn:microsoft.com/office/officeart/2005/8/layout/hList2"/>
    <dgm:cxn modelId="{5503264E-8A2A-4DF7-931F-C3F24E4BA508}" type="presOf" srcId="{6F193BE0-EAA7-46E3-AAF9-29E9663D7B57}" destId="{8045DAEC-FA6E-4749-A9BA-35D6AEE0DD37}" srcOrd="0" destOrd="7" presId="urn:microsoft.com/office/officeart/2005/8/layout/hList2"/>
    <dgm:cxn modelId="{5390DF98-FF50-42C7-95AE-3A6371195415}" type="presOf" srcId="{4E2FE5B2-BCED-43E2-93C6-AF007EAF8A5D}" destId="{2DFD992B-44EF-4683-8E2D-EC5D5FA1F891}" srcOrd="0" destOrd="6" presId="urn:microsoft.com/office/officeart/2005/8/layout/hList2"/>
    <dgm:cxn modelId="{691E4B5E-9328-4F0D-BA7A-B094A41C1051}" type="presOf" srcId="{B94C087E-3F5E-48D8-B2D5-B51A330737F6}" destId="{A59C3F80-7AA1-4E3B-807B-82AD9E3F4FF7}" srcOrd="0" destOrd="7" presId="urn:microsoft.com/office/officeart/2005/8/layout/hList2"/>
    <dgm:cxn modelId="{F5FFB022-3ADE-4343-970C-DC92C43E525B}" srcId="{622B77A9-A99B-4366-99F0-A0D21063FCE4}" destId="{E311ACA3-740C-4013-82C5-215B3F286062}" srcOrd="3" destOrd="0" parTransId="{9966E329-E11A-4FF0-A7F1-9C6DD409C692}" sibTransId="{5C62F16C-7202-41CC-816D-2BE2FFA14594}"/>
    <dgm:cxn modelId="{C161663B-CEB1-41B6-8DBA-1CCCC5D4860B}" type="presOf" srcId="{83B07754-E1AD-4EB5-BC73-B35D7E278C90}" destId="{8045DAEC-FA6E-4749-A9BA-35D6AEE0DD37}" srcOrd="0" destOrd="1" presId="urn:microsoft.com/office/officeart/2005/8/layout/hList2"/>
    <dgm:cxn modelId="{7A143602-5A70-4766-A00F-733CACA6E34F}" srcId="{10F4AAAA-A73D-4E9F-89F9-2728AC96E589}" destId="{6FB3A3BE-DF71-4FAA-B1AA-F322883A9B85}" srcOrd="4" destOrd="0" parTransId="{3448B54F-6F9A-487C-8C42-B96A584C1C14}" sibTransId="{BE342FFE-D4E1-4546-947F-2DB18A27AF81}"/>
    <dgm:cxn modelId="{AD5CF35D-50EC-48C6-9CAC-A65C879A6958}" srcId="{622B77A9-A99B-4366-99F0-A0D21063FCE4}" destId="{375D29C2-BFC6-4D93-AD1A-981939CCDD3D}" srcOrd="4" destOrd="0" parTransId="{DD4E722E-728A-45B7-8740-85389817F42B}" sibTransId="{83A4F979-36D0-4D40-A371-584C7C5DA965}"/>
    <dgm:cxn modelId="{CD913E6E-78EF-4F22-A92F-1B8F630B2A13}" srcId="{622B77A9-A99B-4366-99F0-A0D21063FCE4}" destId="{0B5DE674-6D50-43E2-B2AB-F8ACE354A5F7}" srcOrd="2" destOrd="0" parTransId="{C4701EF9-7C60-4EA2-9463-D585EF34A612}" sibTransId="{85F572D2-DFCC-4EEA-93E3-44492E244878}"/>
    <dgm:cxn modelId="{219F77AC-BBA8-4DE3-B09E-827A851667F6}" type="presOf" srcId="{622B77A9-A99B-4366-99F0-A0D21063FCE4}" destId="{F4E2B515-4608-4A27-B852-293D7E7B8FC8}" srcOrd="0" destOrd="0" presId="urn:microsoft.com/office/officeart/2005/8/layout/hList2"/>
    <dgm:cxn modelId="{6F9D1352-288E-4034-B920-14789D57FCD1}" srcId="{622B77A9-A99B-4366-99F0-A0D21063FCE4}" destId="{663FF33E-DE4F-46D1-83B9-ADFDE4AA83CB}" srcOrd="0" destOrd="0" parTransId="{557EDD88-4553-4262-B168-1FA501D46D0A}" sibTransId="{11865443-8251-48E1-AEBE-BDC48D07A6C3}"/>
    <dgm:cxn modelId="{A3ECFA24-8154-4B96-B7C2-3C574F777DD5}" srcId="{622B77A9-A99B-4366-99F0-A0D21063FCE4}" destId="{B94C087E-3F5E-48D8-B2D5-B51A330737F6}" srcOrd="7" destOrd="0" parTransId="{38FAC9BB-EC19-4090-95B4-CEF5410A5860}" sibTransId="{C0786C12-F613-4AC5-B9AC-876342D4E82F}"/>
    <dgm:cxn modelId="{A5EA4039-52A9-41C1-A2AE-FB69AF202CCF}" type="presOf" srcId="{DE1482B9-3A68-4299-B6D4-DAC41B8276CC}" destId="{2DFD992B-44EF-4683-8E2D-EC5D5FA1F891}" srcOrd="0" destOrd="3" presId="urn:microsoft.com/office/officeart/2005/8/layout/hList2"/>
    <dgm:cxn modelId="{3BD7024D-8636-4489-B3A2-46DB4653F845}" type="presOf" srcId="{09236957-0ACC-4B5A-8BE7-A4B7EFF0C124}" destId="{8045DAEC-FA6E-4749-A9BA-35D6AEE0DD37}" srcOrd="0" destOrd="8" presId="urn:microsoft.com/office/officeart/2005/8/layout/hList2"/>
    <dgm:cxn modelId="{29A1BB52-C460-43E3-9683-5BE94EF2121B}" srcId="{EB5C8554-EF4A-4CA5-94F4-C13A30951AE7}" destId="{622B77A9-A99B-4366-99F0-A0D21063FCE4}" srcOrd="1" destOrd="0" parTransId="{B948FF1D-A789-4695-AA2B-A5E6735A8EBD}" sibTransId="{2C6079D9-0614-4E69-9589-ADB6DEEB3817}"/>
    <dgm:cxn modelId="{23BC7B1A-E43A-4248-B5A9-323D14426803}" srcId="{239637F3-3165-4365-8734-45A4B4A57094}" destId="{DE1482B9-3A68-4299-B6D4-DAC41B8276CC}" srcOrd="3" destOrd="0" parTransId="{C1F4B795-8D0D-45B1-A3CB-93945A934EF8}" sibTransId="{E1DAC923-A80C-40C3-B865-7EE6FEFB0E0D}"/>
    <dgm:cxn modelId="{A5EA0E1D-86A2-4C1F-A236-29F7425FB385}" type="presOf" srcId="{EB5C8554-EF4A-4CA5-94F4-C13A30951AE7}" destId="{F7B24D63-C5FB-4074-8373-624FE171EE6E}" srcOrd="0" destOrd="0" presId="urn:microsoft.com/office/officeart/2005/8/layout/hList2"/>
    <dgm:cxn modelId="{B058B077-A483-493C-8F8E-96B35B139ED9}" type="presOf" srcId="{0B5DE674-6D50-43E2-B2AB-F8ACE354A5F7}" destId="{A59C3F80-7AA1-4E3B-807B-82AD9E3F4FF7}" srcOrd="0" destOrd="2" presId="urn:microsoft.com/office/officeart/2005/8/layout/hList2"/>
    <dgm:cxn modelId="{22D7DD79-FF96-4E4B-B698-7703546AF8E2}" type="presOf" srcId="{239637F3-3165-4365-8734-45A4B4A57094}" destId="{59D81A6D-F87C-4E82-9928-61DD12D3B3E4}" srcOrd="0" destOrd="0" presId="urn:microsoft.com/office/officeart/2005/8/layout/hList2"/>
    <dgm:cxn modelId="{5B9B0A49-EC45-412D-8671-0BB6AF8E8361}" srcId="{622B77A9-A99B-4366-99F0-A0D21063FCE4}" destId="{A6CBC877-E0D5-49DB-A532-C0411575DA50}" srcOrd="6" destOrd="0" parTransId="{74A02D45-CB79-4081-BD79-41B12ADB54E7}" sibTransId="{9262F969-7141-4AC2-9099-281F34459F23}"/>
    <dgm:cxn modelId="{3ABD77D2-0BB6-48D6-8DB0-2AAB7E68732B}" srcId="{EB5C8554-EF4A-4CA5-94F4-C13A30951AE7}" destId="{10F4AAAA-A73D-4E9F-89F9-2728AC96E589}" srcOrd="0" destOrd="0" parTransId="{B67A937F-CEBB-4AFF-A7DC-4B234538E93D}" sibTransId="{0230B23A-C2B7-4DA7-BF92-60F422677093}"/>
    <dgm:cxn modelId="{996D9A6F-EDDF-472A-88BC-C194938E2A6E}" type="presOf" srcId="{BBA79754-14C3-40E7-817A-5F53CD8344CD}" destId="{A59C3F80-7AA1-4E3B-807B-82AD9E3F4FF7}" srcOrd="0" destOrd="1" presId="urn:microsoft.com/office/officeart/2005/8/layout/hList2"/>
    <dgm:cxn modelId="{12210494-C5B9-41E5-BDEF-D826DD205202}" type="presOf" srcId="{3B31F26E-42F8-4314-8686-388E751AADC4}" destId="{A59C3F80-7AA1-4E3B-807B-82AD9E3F4FF7}" srcOrd="0" destOrd="5" presId="urn:microsoft.com/office/officeart/2005/8/layout/hList2"/>
    <dgm:cxn modelId="{60639E57-712E-46DF-9398-54D3E25B888B}" type="presOf" srcId="{E42A08D3-2359-47B9-8F29-88A5A5EC7DF5}" destId="{2DFD992B-44EF-4683-8E2D-EC5D5FA1F891}" srcOrd="0" destOrd="0" presId="urn:microsoft.com/office/officeart/2005/8/layout/hList2"/>
    <dgm:cxn modelId="{5EAE67C3-96CF-4CE9-ABA6-AD2F7747097E}" type="presOf" srcId="{66769F03-8114-457A-ABB9-9ED949D996FF}" destId="{8045DAEC-FA6E-4749-A9BA-35D6AEE0DD37}" srcOrd="0" destOrd="2" presId="urn:microsoft.com/office/officeart/2005/8/layout/hList2"/>
    <dgm:cxn modelId="{9D3E4978-E2C8-4EE9-AD1F-616631B727EC}" srcId="{10F4AAAA-A73D-4E9F-89F9-2728AC96E589}" destId="{63B5E380-10E1-46C8-8247-123A60B88A60}" srcOrd="6" destOrd="0" parTransId="{530D1DAF-2140-453F-9C77-3C4364E7FB70}" sibTransId="{C58F2A28-FEA4-4788-A001-3DA4FFB29057}"/>
    <dgm:cxn modelId="{29CF6312-3898-4E49-937E-A77EFD16E22A}" type="presOf" srcId="{CD22152F-4956-4613-8E18-F9A7D7981339}" destId="{8045DAEC-FA6E-4749-A9BA-35D6AEE0DD37}" srcOrd="0" destOrd="5" presId="urn:microsoft.com/office/officeart/2005/8/layout/hList2"/>
    <dgm:cxn modelId="{F6CFFFB3-8B77-42C8-8814-57F658053265}" type="presOf" srcId="{D05BCC56-8329-4ED5-AB44-382A9ECB2A3D}" destId="{2DFD992B-44EF-4683-8E2D-EC5D5FA1F891}" srcOrd="0" destOrd="4" presId="urn:microsoft.com/office/officeart/2005/8/layout/hList2"/>
    <dgm:cxn modelId="{4548E1C8-289D-4F0D-96A0-8AAA835D1B98}" srcId="{239637F3-3165-4365-8734-45A4B4A57094}" destId="{4E2FE5B2-BCED-43E2-93C6-AF007EAF8A5D}" srcOrd="6" destOrd="0" parTransId="{68FDC8DD-E749-4213-8DC5-612039813704}" sibTransId="{2482BE33-4CBB-448D-847B-C70DDD041E7A}"/>
    <dgm:cxn modelId="{C373FA29-BF3C-47CE-8C73-20FFCF138E51}" srcId="{239637F3-3165-4365-8734-45A4B4A57094}" destId="{C28F3ADB-7222-4576-9643-43D6892FE425}" srcOrd="2" destOrd="0" parTransId="{AFCAEF3E-A944-4A80-A804-B52EB5714B0F}" sibTransId="{1C942367-C174-4164-9B83-5886C2AA1788}"/>
    <dgm:cxn modelId="{E9B82772-64B6-4EE4-AE08-A9DF39651A5C}" srcId="{10F4AAAA-A73D-4E9F-89F9-2728AC96E589}" destId="{11714EB8-78B3-49A4-8AA4-C8C2AB95868B}" srcOrd="3" destOrd="0" parTransId="{5D7BF901-653F-43C8-80D1-44E86122B119}" sibTransId="{DF99E359-E1CF-450B-B276-8EDBE57FC8FB}"/>
    <dgm:cxn modelId="{C3026BA0-92B6-40F1-8310-5A330D6F5A01}" srcId="{EB5C8554-EF4A-4CA5-94F4-C13A30951AE7}" destId="{239637F3-3165-4365-8734-45A4B4A57094}" srcOrd="2" destOrd="0" parTransId="{F31882E2-E067-4B19-A034-628493A52FB8}" sibTransId="{BDE0214F-29D5-4538-82A1-608A8B16D52C}"/>
    <dgm:cxn modelId="{CB2799EB-5B87-4AA7-9AB2-2BCB5F4FAA32}" srcId="{239637F3-3165-4365-8734-45A4B4A57094}" destId="{D05BCC56-8329-4ED5-AB44-382A9ECB2A3D}" srcOrd="4" destOrd="0" parTransId="{B3F1B8B7-3529-4288-AE48-E30B9847AFFF}" sibTransId="{AD031C60-2167-4FBF-A9C6-944F25F77C20}"/>
    <dgm:cxn modelId="{7C63C447-2EB7-4C49-8BCC-4544FC60E9D1}" srcId="{10F4AAAA-A73D-4E9F-89F9-2728AC96E589}" destId="{66769F03-8114-457A-ABB9-9ED949D996FF}" srcOrd="2" destOrd="0" parTransId="{ABE82F0F-ACAB-4069-9488-4A0E0B9B266A}" sibTransId="{390CB510-7BA9-4FDF-B52C-D3EB8AE8BE19}"/>
    <dgm:cxn modelId="{86D6E97D-0522-4C6B-A33A-7D3FD1C780FE}" type="presOf" srcId="{5812E05F-4433-4DAE-9934-02C59D184F84}" destId="{2DFD992B-44EF-4683-8E2D-EC5D5FA1F891}" srcOrd="0" destOrd="5" presId="urn:microsoft.com/office/officeart/2005/8/layout/hList2"/>
    <dgm:cxn modelId="{15F1140E-9709-49BC-A357-6DE9665E00CC}" srcId="{622B77A9-A99B-4366-99F0-A0D21063FCE4}" destId="{BBA79754-14C3-40E7-817A-5F53CD8344CD}" srcOrd="1" destOrd="0" parTransId="{405A60F7-7259-4C92-9CBE-8C854505B431}" sibTransId="{13621E56-3E9D-4EBB-B3DB-BF8C44F10239}"/>
    <dgm:cxn modelId="{397E75E5-4DF5-4E4A-A0F2-C4CAFBA216D1}" srcId="{622B77A9-A99B-4366-99F0-A0D21063FCE4}" destId="{3B31F26E-42F8-4314-8686-388E751AADC4}" srcOrd="5" destOrd="0" parTransId="{38CB9D5E-BFED-44A5-8D4E-AA678CF68F2E}" sibTransId="{C3E65F47-DCC7-4B71-915C-3CD216FD4989}"/>
    <dgm:cxn modelId="{804238DE-C8FF-457A-8225-9D019AB56B69}" type="presOf" srcId="{3BEC686D-1352-4A67-B3F0-CCBAECFF0671}" destId="{8045DAEC-FA6E-4749-A9BA-35D6AEE0DD37}" srcOrd="0" destOrd="0" presId="urn:microsoft.com/office/officeart/2005/8/layout/hList2"/>
    <dgm:cxn modelId="{ABDBFC7E-C330-4113-925D-F7886AF40661}" srcId="{10F4AAAA-A73D-4E9F-89F9-2728AC96E589}" destId="{3BEC686D-1352-4A67-B3F0-CCBAECFF0671}" srcOrd="0" destOrd="0" parTransId="{9AB2E3E6-F568-456D-9B3C-359F7388493D}" sibTransId="{7A3CA0E1-8F58-4B5A-9D08-18449FCBD1BA}"/>
    <dgm:cxn modelId="{ADF2616E-57BD-4D8D-9C19-EDF5703545CF}" srcId="{10F4AAAA-A73D-4E9F-89F9-2728AC96E589}" destId="{09236957-0ACC-4B5A-8BE7-A4B7EFF0C124}" srcOrd="8" destOrd="0" parTransId="{34929A55-B39B-4C3C-A613-C64C4EB4E622}" sibTransId="{9262125B-94EE-4A0C-9247-87E18DBDBCDE}"/>
    <dgm:cxn modelId="{581EBBB5-DD79-4D18-8381-02AAE43B10B0}" type="presOf" srcId="{88E5E997-E2AF-4485-95AF-3F5F89434BE6}" destId="{2DFD992B-44EF-4683-8E2D-EC5D5FA1F891}" srcOrd="0" destOrd="7" presId="urn:microsoft.com/office/officeart/2005/8/layout/hList2"/>
    <dgm:cxn modelId="{CC728311-ACFF-432A-8186-DE6152580D37}" srcId="{239637F3-3165-4365-8734-45A4B4A57094}" destId="{5812E05F-4433-4DAE-9934-02C59D184F84}" srcOrd="5" destOrd="0" parTransId="{10EA0C00-AE38-41CB-A943-ADCA3A2A2C9F}" sibTransId="{38657D61-3C38-4900-B518-04CDB3074823}"/>
    <dgm:cxn modelId="{4AEC42C6-1B2B-417A-90EA-9AA9DD5363AF}" type="presOf" srcId="{A6CBC877-E0D5-49DB-A532-C0411575DA50}" destId="{A59C3F80-7AA1-4E3B-807B-82AD9E3F4FF7}" srcOrd="0" destOrd="6" presId="urn:microsoft.com/office/officeart/2005/8/layout/hList2"/>
    <dgm:cxn modelId="{BDFE1D25-E1F3-485D-AE65-167722EC0A5E}" srcId="{239637F3-3165-4365-8734-45A4B4A57094}" destId="{E42A08D3-2359-47B9-8F29-88A5A5EC7DF5}" srcOrd="0" destOrd="0" parTransId="{16714B04-1335-4828-BC7D-1AB178C6EE3F}" sibTransId="{1432CAC5-D808-445B-857E-B3E65C834787}"/>
    <dgm:cxn modelId="{4DDD4C00-2B49-4846-A834-9994063C9280}" srcId="{10F4AAAA-A73D-4E9F-89F9-2728AC96E589}" destId="{6F193BE0-EAA7-46E3-AAF9-29E9663D7B57}" srcOrd="7" destOrd="0" parTransId="{599DB475-CF83-4758-BF75-1D4664DFC8AA}" sibTransId="{E5685A00-B637-4D28-B8E6-B9FF0B3CB024}"/>
    <dgm:cxn modelId="{67F826E1-F460-49FA-9006-1E89ED4C9ECB}" type="presOf" srcId="{10F4AAAA-A73D-4E9F-89F9-2728AC96E589}" destId="{C352236E-F496-48E8-8906-95840F3C6B18}" srcOrd="0" destOrd="0" presId="urn:microsoft.com/office/officeart/2005/8/layout/hList2"/>
    <dgm:cxn modelId="{ED21BA2F-E366-4285-98F5-06EB182A4C22}" srcId="{239637F3-3165-4365-8734-45A4B4A57094}" destId="{88E5E997-E2AF-4485-95AF-3F5F89434BE6}" srcOrd="7" destOrd="0" parTransId="{1C115A08-68A2-449C-BE41-C116F2899AA1}" sibTransId="{B4F438FF-7DE0-4CA8-9477-02372356EB90}"/>
    <dgm:cxn modelId="{46A936C4-1C1C-4E5B-98DF-3B3B5C208401}" type="presOf" srcId="{6FB3A3BE-DF71-4FAA-B1AA-F322883A9B85}" destId="{8045DAEC-FA6E-4749-A9BA-35D6AEE0DD37}" srcOrd="0" destOrd="4" presId="urn:microsoft.com/office/officeart/2005/8/layout/hList2"/>
    <dgm:cxn modelId="{348A9355-7B22-42B0-84C3-4015B76DC9F7}" srcId="{10F4AAAA-A73D-4E9F-89F9-2728AC96E589}" destId="{CD22152F-4956-4613-8E18-F9A7D7981339}" srcOrd="5" destOrd="0" parTransId="{8C65339D-AEA1-40B2-87B6-AAC5465E4284}" sibTransId="{60E75305-6335-490B-9777-A0335CB9FF61}"/>
    <dgm:cxn modelId="{402C0877-6278-4CEE-9522-9FE357D53564}" type="presOf" srcId="{663FF33E-DE4F-46D1-83B9-ADFDE4AA83CB}" destId="{A59C3F80-7AA1-4E3B-807B-82AD9E3F4FF7}" srcOrd="0" destOrd="0" presId="urn:microsoft.com/office/officeart/2005/8/layout/hList2"/>
    <dgm:cxn modelId="{28B43D74-3384-4BE7-B0F5-AAFC76FE74BA}" type="presOf" srcId="{63B5E380-10E1-46C8-8247-123A60B88A60}" destId="{8045DAEC-FA6E-4749-A9BA-35D6AEE0DD37}" srcOrd="0" destOrd="6" presId="urn:microsoft.com/office/officeart/2005/8/layout/hList2"/>
    <dgm:cxn modelId="{F920539A-AD18-4BFD-B024-F9F96CAA1E30}" srcId="{10F4AAAA-A73D-4E9F-89F9-2728AC96E589}" destId="{83B07754-E1AD-4EB5-BC73-B35D7E278C90}" srcOrd="1" destOrd="0" parTransId="{AE5E76EB-06A5-49F8-BAA1-FE38FCF44512}" sibTransId="{87141600-3977-43A3-B71D-4A3A1686125C}"/>
    <dgm:cxn modelId="{23D73C3B-4C20-4B76-9E42-2CFB6362AF92}" type="presOf" srcId="{C28F3ADB-7222-4576-9643-43D6892FE425}" destId="{2DFD992B-44EF-4683-8E2D-EC5D5FA1F891}" srcOrd="0" destOrd="2" presId="urn:microsoft.com/office/officeart/2005/8/layout/hList2"/>
    <dgm:cxn modelId="{5B2F2581-DB34-49F8-8F30-912A58290B22}" type="presOf" srcId="{E6DF4991-7B6C-47A2-B205-1F03D853FC6F}" destId="{2DFD992B-44EF-4683-8E2D-EC5D5FA1F891}" srcOrd="0" destOrd="1" presId="urn:microsoft.com/office/officeart/2005/8/layout/hList2"/>
    <dgm:cxn modelId="{D8B10A94-7448-4AB1-BD20-F850F2F719C8}" type="presParOf" srcId="{F7B24D63-C5FB-4074-8373-624FE171EE6E}" destId="{7A125D36-A566-4AC1-B176-65084D74B158}" srcOrd="0" destOrd="0" presId="urn:microsoft.com/office/officeart/2005/8/layout/hList2"/>
    <dgm:cxn modelId="{25B16AE9-89DB-42C6-BD04-C20A185494DA}" type="presParOf" srcId="{7A125D36-A566-4AC1-B176-65084D74B158}" destId="{41CD2C31-97EF-4BE0-B98C-6C758554E8C3}" srcOrd="0" destOrd="0" presId="urn:microsoft.com/office/officeart/2005/8/layout/hList2"/>
    <dgm:cxn modelId="{FC1F20E5-E001-490B-AC4C-FB65283AFCD1}" type="presParOf" srcId="{7A125D36-A566-4AC1-B176-65084D74B158}" destId="{8045DAEC-FA6E-4749-A9BA-35D6AEE0DD37}" srcOrd="1" destOrd="0" presId="urn:microsoft.com/office/officeart/2005/8/layout/hList2"/>
    <dgm:cxn modelId="{FCEA3E53-905E-4849-AB9A-3AEEC7823C81}" type="presParOf" srcId="{7A125D36-A566-4AC1-B176-65084D74B158}" destId="{C352236E-F496-48E8-8906-95840F3C6B18}" srcOrd="2" destOrd="0" presId="urn:microsoft.com/office/officeart/2005/8/layout/hList2"/>
    <dgm:cxn modelId="{10B1D0E2-948E-4494-9528-BA87D9678975}" type="presParOf" srcId="{F7B24D63-C5FB-4074-8373-624FE171EE6E}" destId="{C16CDBCD-4B9A-4C96-AE37-D090D264A025}" srcOrd="1" destOrd="0" presId="urn:microsoft.com/office/officeart/2005/8/layout/hList2"/>
    <dgm:cxn modelId="{7B506DF6-238B-46BA-ABE5-57BEB3A50577}" type="presParOf" srcId="{F7B24D63-C5FB-4074-8373-624FE171EE6E}" destId="{161C63D0-E457-4160-B2FC-79D8453BD248}" srcOrd="2" destOrd="0" presId="urn:microsoft.com/office/officeart/2005/8/layout/hList2"/>
    <dgm:cxn modelId="{7CC3EFC5-7F90-4E05-BE78-3256B8B4614E}" type="presParOf" srcId="{161C63D0-E457-4160-B2FC-79D8453BD248}" destId="{F43788B1-F89B-447E-8D2B-19C60687513E}" srcOrd="0" destOrd="0" presId="urn:microsoft.com/office/officeart/2005/8/layout/hList2"/>
    <dgm:cxn modelId="{36A67BF5-531C-47F0-A82F-B21078FAE61B}" type="presParOf" srcId="{161C63D0-E457-4160-B2FC-79D8453BD248}" destId="{A59C3F80-7AA1-4E3B-807B-82AD9E3F4FF7}" srcOrd="1" destOrd="0" presId="urn:microsoft.com/office/officeart/2005/8/layout/hList2"/>
    <dgm:cxn modelId="{CFB748B0-AE6B-40C5-9668-A5EB49246189}" type="presParOf" srcId="{161C63D0-E457-4160-B2FC-79D8453BD248}" destId="{F4E2B515-4608-4A27-B852-293D7E7B8FC8}" srcOrd="2" destOrd="0" presId="urn:microsoft.com/office/officeart/2005/8/layout/hList2"/>
    <dgm:cxn modelId="{A8B00F75-649E-4FDF-8807-7B37C0FB6653}" type="presParOf" srcId="{F7B24D63-C5FB-4074-8373-624FE171EE6E}" destId="{EBE54AE4-9A77-4DE1-A2FA-9C496C03D298}" srcOrd="3" destOrd="0" presId="urn:microsoft.com/office/officeart/2005/8/layout/hList2"/>
    <dgm:cxn modelId="{C0CBDF4B-57BF-4825-BEFD-C77B1D518F66}" type="presParOf" srcId="{F7B24D63-C5FB-4074-8373-624FE171EE6E}" destId="{4F228121-74F3-41E8-8C43-6389ECE30A02}" srcOrd="4" destOrd="0" presId="urn:microsoft.com/office/officeart/2005/8/layout/hList2"/>
    <dgm:cxn modelId="{AB9CC9FD-0522-4C9E-A4C1-E0B67E710DCE}" type="presParOf" srcId="{4F228121-74F3-41E8-8C43-6389ECE30A02}" destId="{FA2131BA-7BAF-4148-A7ED-23930D9F76F3}" srcOrd="0" destOrd="0" presId="urn:microsoft.com/office/officeart/2005/8/layout/hList2"/>
    <dgm:cxn modelId="{272AD393-9918-4631-A78C-7A87DE8D10E9}" type="presParOf" srcId="{4F228121-74F3-41E8-8C43-6389ECE30A02}" destId="{2DFD992B-44EF-4683-8E2D-EC5D5FA1F891}" srcOrd="1" destOrd="0" presId="urn:microsoft.com/office/officeart/2005/8/layout/hList2"/>
    <dgm:cxn modelId="{27D7FDD0-9DDF-476E-B4C1-07AC3296FDA0}" type="presParOf" srcId="{4F228121-74F3-41E8-8C43-6389ECE30A02}" destId="{59D81A6D-F87C-4E82-9928-61DD12D3B3E4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AB846A-B217-4D42-AEEE-56EC9B65236F}" type="doc">
      <dgm:prSet loTypeId="urn:microsoft.com/office/officeart/2005/8/layout/radial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B80E710A-4081-455C-BC1C-EC005A01DD5D}">
      <dgm:prSet phldrT="[Text]"/>
      <dgm:spPr/>
      <dgm:t>
        <a:bodyPr/>
        <a:lstStyle/>
        <a:p>
          <a:r>
            <a:rPr lang="en-GB" dirty="0" smtClean="0"/>
            <a:t>Ensure the family have good access to internet so they can stay in touch with friends and family</a:t>
          </a:r>
          <a:endParaRPr lang="en-GB" dirty="0"/>
        </a:p>
      </dgm:t>
    </dgm:pt>
    <dgm:pt modelId="{1C1BBB3D-6B9C-4958-9ECA-1B3710C321B4}" type="parTrans" cxnId="{43308CD6-48F0-43A9-8E89-9F53272110D6}">
      <dgm:prSet/>
      <dgm:spPr/>
      <dgm:t>
        <a:bodyPr/>
        <a:lstStyle/>
        <a:p>
          <a:endParaRPr lang="en-GB"/>
        </a:p>
      </dgm:t>
    </dgm:pt>
    <dgm:pt modelId="{B7046576-2355-43B1-9057-3A6227CA6C47}" type="sibTrans" cxnId="{43308CD6-48F0-43A9-8E89-9F53272110D6}">
      <dgm:prSet/>
      <dgm:spPr/>
      <dgm:t>
        <a:bodyPr/>
        <a:lstStyle/>
        <a:p>
          <a:endParaRPr lang="en-GB"/>
        </a:p>
      </dgm:t>
    </dgm:pt>
    <dgm:pt modelId="{D6FCF13A-EBBC-4E5F-96FB-2A8055E495C7}">
      <dgm:prSet phldrT="[Text]"/>
      <dgm:spPr/>
      <dgm:t>
        <a:bodyPr/>
        <a:lstStyle/>
        <a:p>
          <a:r>
            <a:rPr lang="en-GB" dirty="0" smtClean="0"/>
            <a:t>Introduce family with </a:t>
          </a:r>
          <a:br>
            <a:rPr lang="en-GB" dirty="0" smtClean="0"/>
          </a:br>
          <a:r>
            <a:rPr lang="en-GB" dirty="0" smtClean="0"/>
            <a:t>members of  your network or the wider the community  of the same age</a:t>
          </a:r>
          <a:endParaRPr lang="en-GB" dirty="0"/>
        </a:p>
      </dgm:t>
    </dgm:pt>
    <dgm:pt modelId="{E7DB0573-CE2F-4BCB-8801-D6C0873C6EAD}" type="parTrans" cxnId="{589591C7-1C7D-4099-AA60-04B42511B521}">
      <dgm:prSet/>
      <dgm:spPr/>
      <dgm:t>
        <a:bodyPr/>
        <a:lstStyle/>
        <a:p>
          <a:endParaRPr lang="en-GB"/>
        </a:p>
      </dgm:t>
    </dgm:pt>
    <dgm:pt modelId="{916C46B9-EA07-42F1-A7AC-B9193ED0A9F3}" type="sibTrans" cxnId="{589591C7-1C7D-4099-AA60-04B42511B521}">
      <dgm:prSet/>
      <dgm:spPr/>
      <dgm:t>
        <a:bodyPr/>
        <a:lstStyle/>
        <a:p>
          <a:endParaRPr lang="en-GB"/>
        </a:p>
      </dgm:t>
    </dgm:pt>
    <dgm:pt modelId="{8058A109-B31C-4302-BB53-8C62EDE70EA8}">
      <dgm:prSet phldrT="[Text]"/>
      <dgm:spPr/>
      <dgm:t>
        <a:bodyPr/>
        <a:lstStyle/>
        <a:p>
          <a:r>
            <a:rPr lang="en-GB" dirty="0" smtClean="0"/>
            <a:t>Create a network with families from nearby CS groups</a:t>
          </a:r>
          <a:endParaRPr lang="en-GB" dirty="0"/>
        </a:p>
      </dgm:t>
    </dgm:pt>
    <dgm:pt modelId="{73CD9738-8F90-459A-8141-EB24E180A3F9}" type="parTrans" cxnId="{AB3059BD-69E7-440F-9220-65732D069CD6}">
      <dgm:prSet/>
      <dgm:spPr/>
      <dgm:t>
        <a:bodyPr/>
        <a:lstStyle/>
        <a:p>
          <a:endParaRPr lang="en-GB"/>
        </a:p>
      </dgm:t>
    </dgm:pt>
    <dgm:pt modelId="{D9E553EC-1990-4BBB-A594-3D0CEE28EB70}" type="sibTrans" cxnId="{AB3059BD-69E7-440F-9220-65732D069CD6}">
      <dgm:prSet/>
      <dgm:spPr/>
      <dgm:t>
        <a:bodyPr/>
        <a:lstStyle/>
        <a:p>
          <a:endParaRPr lang="en-GB"/>
        </a:p>
      </dgm:t>
    </dgm:pt>
    <dgm:pt modelId="{C1AECBCB-D8BF-40E2-BE99-0B344F4B2322}">
      <dgm:prSet/>
      <dgm:spPr/>
      <dgm:t>
        <a:bodyPr/>
        <a:lstStyle/>
        <a:p>
          <a:r>
            <a:rPr lang="en-GB" dirty="0" smtClean="0"/>
            <a:t>Identify Arabic speaking volunteers and ask for help especially around the arrival period</a:t>
          </a:r>
          <a:endParaRPr lang="en-GB" dirty="0"/>
        </a:p>
      </dgm:t>
    </dgm:pt>
    <dgm:pt modelId="{DE95ABD6-D3CB-41C9-B839-5F7A3EED71E8}" type="parTrans" cxnId="{CDF135D8-692D-4C5E-B4E3-0C66618DD5B6}">
      <dgm:prSet/>
      <dgm:spPr/>
      <dgm:t>
        <a:bodyPr/>
        <a:lstStyle/>
        <a:p>
          <a:endParaRPr lang="en-GB"/>
        </a:p>
      </dgm:t>
    </dgm:pt>
    <dgm:pt modelId="{98F777E8-33D8-49DF-8CD8-AF5BAF1F8EEF}" type="sibTrans" cxnId="{CDF135D8-692D-4C5E-B4E3-0C66618DD5B6}">
      <dgm:prSet/>
      <dgm:spPr/>
      <dgm:t>
        <a:bodyPr/>
        <a:lstStyle/>
        <a:p>
          <a:endParaRPr lang="en-GB"/>
        </a:p>
      </dgm:t>
    </dgm:pt>
    <dgm:pt modelId="{0A99A6A7-7F92-425B-8E0F-7D9CFE17A6B2}">
      <dgm:prSet/>
      <dgm:spPr/>
      <dgm:t>
        <a:bodyPr/>
        <a:lstStyle/>
        <a:p>
          <a:r>
            <a:rPr lang="en-GB" dirty="0" smtClean="0"/>
            <a:t>Support family members  to participate in local clubs and social activities</a:t>
          </a:r>
          <a:endParaRPr lang="en-GB" dirty="0"/>
        </a:p>
      </dgm:t>
    </dgm:pt>
    <dgm:pt modelId="{AD39DE74-45CB-4E94-8833-B6D90CFF82CC}" type="parTrans" cxnId="{3ADC64EB-6C27-4C8C-AC30-A094B0B2700D}">
      <dgm:prSet/>
      <dgm:spPr/>
      <dgm:t>
        <a:bodyPr/>
        <a:lstStyle/>
        <a:p>
          <a:endParaRPr lang="en-GB"/>
        </a:p>
      </dgm:t>
    </dgm:pt>
    <dgm:pt modelId="{BEE048A9-A332-4C6F-A812-3EA4A6720EF6}" type="sibTrans" cxnId="{3ADC64EB-6C27-4C8C-AC30-A094B0B2700D}">
      <dgm:prSet/>
      <dgm:spPr/>
      <dgm:t>
        <a:bodyPr/>
        <a:lstStyle/>
        <a:p>
          <a:endParaRPr lang="en-GB"/>
        </a:p>
      </dgm:t>
    </dgm:pt>
    <dgm:pt modelId="{496E9288-3E9F-40EC-BD59-B73059EC7A68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GB" dirty="0" smtClean="0"/>
            <a:t>Refugee</a:t>
          </a:r>
          <a:br>
            <a:rPr lang="en-GB" dirty="0" smtClean="0"/>
          </a:br>
          <a:r>
            <a:rPr lang="en-GB" dirty="0" smtClean="0"/>
            <a:t>Family</a:t>
          </a:r>
        </a:p>
        <a:p>
          <a:endParaRPr lang="en-GB" dirty="0"/>
        </a:p>
      </dgm:t>
    </dgm:pt>
    <dgm:pt modelId="{CFF05A84-5177-4D81-AC3C-9BD27A0A067D}" type="sibTrans" cxnId="{DF22FA0C-0BC5-4EF2-A636-3F12AED91487}">
      <dgm:prSet/>
      <dgm:spPr/>
      <dgm:t>
        <a:bodyPr/>
        <a:lstStyle/>
        <a:p>
          <a:endParaRPr lang="en-GB"/>
        </a:p>
      </dgm:t>
    </dgm:pt>
    <dgm:pt modelId="{E0D5D9FF-F4EE-4ECC-B3B4-A9100D8CB6A1}" type="parTrans" cxnId="{DF22FA0C-0BC5-4EF2-A636-3F12AED91487}">
      <dgm:prSet/>
      <dgm:spPr/>
      <dgm:t>
        <a:bodyPr/>
        <a:lstStyle/>
        <a:p>
          <a:endParaRPr lang="en-GB"/>
        </a:p>
      </dgm:t>
    </dgm:pt>
    <dgm:pt modelId="{F4F0FCC8-637D-4AC0-B706-9091ED409C95}" type="pres">
      <dgm:prSet presAssocID="{8FAB846A-B217-4D42-AEEE-56EC9B65236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FF417C-A403-4C03-97D7-DC9909D8DE4B}" type="pres">
      <dgm:prSet presAssocID="{496E9288-3E9F-40EC-BD59-B73059EC7A68}" presName="centerShape" presStyleLbl="node0" presStyleIdx="0" presStyleCnt="1" custScaleX="114431" custScaleY="117050"/>
      <dgm:spPr/>
      <dgm:t>
        <a:bodyPr/>
        <a:lstStyle/>
        <a:p>
          <a:endParaRPr lang="en-GB"/>
        </a:p>
      </dgm:t>
    </dgm:pt>
    <dgm:pt modelId="{3501173E-FCC8-417D-8BD2-0BEBEE0BB621}" type="pres">
      <dgm:prSet presAssocID="{1C1BBB3D-6B9C-4958-9ECA-1B3710C321B4}" presName="Name9" presStyleLbl="parChTrans1D2" presStyleIdx="0" presStyleCnt="5"/>
      <dgm:spPr/>
      <dgm:t>
        <a:bodyPr/>
        <a:lstStyle/>
        <a:p>
          <a:endParaRPr lang="en-US"/>
        </a:p>
      </dgm:t>
    </dgm:pt>
    <dgm:pt modelId="{3297B33E-9E30-45A3-820A-BD0F8AAB5CA4}" type="pres">
      <dgm:prSet presAssocID="{1C1BBB3D-6B9C-4958-9ECA-1B3710C321B4}" presName="connTx" presStyleLbl="parChTrans1D2" presStyleIdx="0" presStyleCnt="5"/>
      <dgm:spPr/>
      <dgm:t>
        <a:bodyPr/>
        <a:lstStyle/>
        <a:p>
          <a:endParaRPr lang="en-US"/>
        </a:p>
      </dgm:t>
    </dgm:pt>
    <dgm:pt modelId="{46C39756-4525-4EAD-8876-787845282227}" type="pres">
      <dgm:prSet presAssocID="{B80E710A-4081-455C-BC1C-EC005A01DD5D}" presName="node" presStyleLbl="node1" presStyleIdx="0" presStyleCnt="5" custScaleX="12957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040A4D3-5BBA-48EC-9E93-7E9D66DB8313}" type="pres">
      <dgm:prSet presAssocID="{AD39DE74-45CB-4E94-8833-B6D90CFF82CC}" presName="Name9" presStyleLbl="parChTrans1D2" presStyleIdx="1" presStyleCnt="5"/>
      <dgm:spPr/>
      <dgm:t>
        <a:bodyPr/>
        <a:lstStyle/>
        <a:p>
          <a:endParaRPr lang="en-US"/>
        </a:p>
      </dgm:t>
    </dgm:pt>
    <dgm:pt modelId="{99B67176-0E33-4FBA-B929-E626844EB590}" type="pres">
      <dgm:prSet presAssocID="{AD39DE74-45CB-4E94-8833-B6D90CFF82CC}" presName="connTx" presStyleLbl="parChTrans1D2" presStyleIdx="1" presStyleCnt="5"/>
      <dgm:spPr/>
      <dgm:t>
        <a:bodyPr/>
        <a:lstStyle/>
        <a:p>
          <a:endParaRPr lang="en-US"/>
        </a:p>
      </dgm:t>
    </dgm:pt>
    <dgm:pt modelId="{EE75ADDD-6450-42F3-AF00-D7D794A95DB2}" type="pres">
      <dgm:prSet presAssocID="{0A99A6A7-7F92-425B-8E0F-7D9CFE17A6B2}" presName="node" presStyleLbl="node1" presStyleIdx="1" presStyleCnt="5" custScaleX="1205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86D1D7-D3FF-4010-A380-01F0EE612F6F}" type="pres">
      <dgm:prSet presAssocID="{DE95ABD6-D3CB-41C9-B839-5F7A3EED71E8}" presName="Name9" presStyleLbl="parChTrans1D2" presStyleIdx="2" presStyleCnt="5"/>
      <dgm:spPr/>
      <dgm:t>
        <a:bodyPr/>
        <a:lstStyle/>
        <a:p>
          <a:endParaRPr lang="en-US"/>
        </a:p>
      </dgm:t>
    </dgm:pt>
    <dgm:pt modelId="{0E5F914F-3609-41A1-BFDF-55C442B6EDDC}" type="pres">
      <dgm:prSet presAssocID="{DE95ABD6-D3CB-41C9-B839-5F7A3EED71E8}" presName="connTx" presStyleLbl="parChTrans1D2" presStyleIdx="2" presStyleCnt="5"/>
      <dgm:spPr/>
      <dgm:t>
        <a:bodyPr/>
        <a:lstStyle/>
        <a:p>
          <a:endParaRPr lang="en-US"/>
        </a:p>
      </dgm:t>
    </dgm:pt>
    <dgm:pt modelId="{314871E4-BCEC-486E-8882-5C5B78FDB0B6}" type="pres">
      <dgm:prSet presAssocID="{C1AECBCB-D8BF-40E2-BE99-0B344F4B2322}" presName="node" presStyleLbl="node1" presStyleIdx="2" presStyleCnt="5" custScaleX="125280" custScaleY="1183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A5EDE3-088E-433E-9117-B4D75376A28A}" type="pres">
      <dgm:prSet presAssocID="{E7DB0573-CE2F-4BCB-8801-D6C0873C6EAD}" presName="Name9" presStyleLbl="parChTrans1D2" presStyleIdx="3" presStyleCnt="5"/>
      <dgm:spPr/>
      <dgm:t>
        <a:bodyPr/>
        <a:lstStyle/>
        <a:p>
          <a:endParaRPr lang="en-US"/>
        </a:p>
      </dgm:t>
    </dgm:pt>
    <dgm:pt modelId="{B6DC9292-051B-44DA-A4D6-9F8AD453F99D}" type="pres">
      <dgm:prSet presAssocID="{E7DB0573-CE2F-4BCB-8801-D6C0873C6EAD}" presName="connTx" presStyleLbl="parChTrans1D2" presStyleIdx="3" presStyleCnt="5"/>
      <dgm:spPr/>
      <dgm:t>
        <a:bodyPr/>
        <a:lstStyle/>
        <a:p>
          <a:endParaRPr lang="en-US"/>
        </a:p>
      </dgm:t>
    </dgm:pt>
    <dgm:pt modelId="{341A236B-DCBF-43AE-8C50-1BBFA3208E07}" type="pres">
      <dgm:prSet presAssocID="{D6FCF13A-EBBC-4E5F-96FB-2A8055E495C7}" presName="node" presStyleLbl="node1" presStyleIdx="3" presStyleCnt="5" custScaleX="16043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5F17448-E907-4D92-8127-1A7DDA4BA000}" type="pres">
      <dgm:prSet presAssocID="{73CD9738-8F90-459A-8141-EB24E180A3F9}" presName="Name9" presStyleLbl="parChTrans1D2" presStyleIdx="4" presStyleCnt="5"/>
      <dgm:spPr/>
      <dgm:t>
        <a:bodyPr/>
        <a:lstStyle/>
        <a:p>
          <a:endParaRPr lang="en-US"/>
        </a:p>
      </dgm:t>
    </dgm:pt>
    <dgm:pt modelId="{AB431C8D-C5F4-4949-84C0-05BBB1EBE950}" type="pres">
      <dgm:prSet presAssocID="{73CD9738-8F90-459A-8141-EB24E180A3F9}" presName="connTx" presStyleLbl="parChTrans1D2" presStyleIdx="4" presStyleCnt="5"/>
      <dgm:spPr/>
      <dgm:t>
        <a:bodyPr/>
        <a:lstStyle/>
        <a:p>
          <a:endParaRPr lang="en-US"/>
        </a:p>
      </dgm:t>
    </dgm:pt>
    <dgm:pt modelId="{6DD54B18-68C2-4107-A4CD-F65E657CFB45}" type="pres">
      <dgm:prSet presAssocID="{8058A109-B31C-4302-BB53-8C62EDE70EA8}" presName="node" presStyleLbl="node1" presStyleIdx="4" presStyleCnt="5" custScaleX="13265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D4CEDEB-18E5-476C-86B4-C34D0B02C7E6}" type="presOf" srcId="{D6FCF13A-EBBC-4E5F-96FB-2A8055E495C7}" destId="{341A236B-DCBF-43AE-8C50-1BBFA3208E07}" srcOrd="0" destOrd="0" presId="urn:microsoft.com/office/officeart/2005/8/layout/radial1"/>
    <dgm:cxn modelId="{72D81C76-0580-40A6-BA15-4667CAF5225A}" type="presOf" srcId="{496E9288-3E9F-40EC-BD59-B73059EC7A68}" destId="{83FF417C-A403-4C03-97D7-DC9909D8DE4B}" srcOrd="0" destOrd="0" presId="urn:microsoft.com/office/officeart/2005/8/layout/radial1"/>
    <dgm:cxn modelId="{DF22FA0C-0BC5-4EF2-A636-3F12AED91487}" srcId="{8FAB846A-B217-4D42-AEEE-56EC9B65236F}" destId="{496E9288-3E9F-40EC-BD59-B73059EC7A68}" srcOrd="0" destOrd="0" parTransId="{E0D5D9FF-F4EE-4ECC-B3B4-A9100D8CB6A1}" sibTransId="{CFF05A84-5177-4D81-AC3C-9BD27A0A067D}"/>
    <dgm:cxn modelId="{262EFBFA-96D5-4BC6-9EA6-14758C40E80A}" type="presOf" srcId="{8FAB846A-B217-4D42-AEEE-56EC9B65236F}" destId="{F4F0FCC8-637D-4AC0-B706-9091ED409C95}" srcOrd="0" destOrd="0" presId="urn:microsoft.com/office/officeart/2005/8/layout/radial1"/>
    <dgm:cxn modelId="{589591C7-1C7D-4099-AA60-04B42511B521}" srcId="{496E9288-3E9F-40EC-BD59-B73059EC7A68}" destId="{D6FCF13A-EBBC-4E5F-96FB-2A8055E495C7}" srcOrd="3" destOrd="0" parTransId="{E7DB0573-CE2F-4BCB-8801-D6C0873C6EAD}" sibTransId="{916C46B9-EA07-42F1-A7AC-B9193ED0A9F3}"/>
    <dgm:cxn modelId="{D79D19AD-4D35-4E53-94A8-ED4102E13802}" type="presOf" srcId="{0A99A6A7-7F92-425B-8E0F-7D9CFE17A6B2}" destId="{EE75ADDD-6450-42F3-AF00-D7D794A95DB2}" srcOrd="0" destOrd="0" presId="urn:microsoft.com/office/officeart/2005/8/layout/radial1"/>
    <dgm:cxn modelId="{43308CD6-48F0-43A9-8E89-9F53272110D6}" srcId="{496E9288-3E9F-40EC-BD59-B73059EC7A68}" destId="{B80E710A-4081-455C-BC1C-EC005A01DD5D}" srcOrd="0" destOrd="0" parTransId="{1C1BBB3D-6B9C-4958-9ECA-1B3710C321B4}" sibTransId="{B7046576-2355-43B1-9057-3A6227CA6C47}"/>
    <dgm:cxn modelId="{3ADC64EB-6C27-4C8C-AC30-A094B0B2700D}" srcId="{496E9288-3E9F-40EC-BD59-B73059EC7A68}" destId="{0A99A6A7-7F92-425B-8E0F-7D9CFE17A6B2}" srcOrd="1" destOrd="0" parTransId="{AD39DE74-45CB-4E94-8833-B6D90CFF82CC}" sibTransId="{BEE048A9-A332-4C6F-A812-3EA4A6720EF6}"/>
    <dgm:cxn modelId="{4F0A364D-4439-4426-8735-58DA8F07DCD0}" type="presOf" srcId="{73CD9738-8F90-459A-8141-EB24E180A3F9}" destId="{C5F17448-E907-4D92-8127-1A7DDA4BA000}" srcOrd="0" destOrd="0" presId="urn:microsoft.com/office/officeart/2005/8/layout/radial1"/>
    <dgm:cxn modelId="{5F43ED57-F538-4B9B-A509-9241794FD508}" type="presOf" srcId="{E7DB0573-CE2F-4BCB-8801-D6C0873C6EAD}" destId="{B6DC9292-051B-44DA-A4D6-9F8AD453F99D}" srcOrd="1" destOrd="0" presId="urn:microsoft.com/office/officeart/2005/8/layout/radial1"/>
    <dgm:cxn modelId="{2481E6AD-B786-4401-AE74-9976AB5E133E}" type="presOf" srcId="{E7DB0573-CE2F-4BCB-8801-D6C0873C6EAD}" destId="{87A5EDE3-088E-433E-9117-B4D75376A28A}" srcOrd="0" destOrd="0" presId="urn:microsoft.com/office/officeart/2005/8/layout/radial1"/>
    <dgm:cxn modelId="{E6BBB1B7-CB73-4603-BAB5-CC02063B6362}" type="presOf" srcId="{C1AECBCB-D8BF-40E2-BE99-0B344F4B2322}" destId="{314871E4-BCEC-486E-8882-5C5B78FDB0B6}" srcOrd="0" destOrd="0" presId="urn:microsoft.com/office/officeart/2005/8/layout/radial1"/>
    <dgm:cxn modelId="{40AC9DD0-A9F8-484F-997C-5D820AA7D558}" type="presOf" srcId="{DE95ABD6-D3CB-41C9-B839-5F7A3EED71E8}" destId="{0E5F914F-3609-41A1-BFDF-55C442B6EDDC}" srcOrd="1" destOrd="0" presId="urn:microsoft.com/office/officeart/2005/8/layout/radial1"/>
    <dgm:cxn modelId="{55B2BE75-73F9-4691-93EE-27678D66B644}" type="presOf" srcId="{AD39DE74-45CB-4E94-8833-B6D90CFF82CC}" destId="{C040A4D3-5BBA-48EC-9E93-7E9D66DB8313}" srcOrd="0" destOrd="0" presId="urn:microsoft.com/office/officeart/2005/8/layout/radial1"/>
    <dgm:cxn modelId="{F1C9C62B-D47A-4E38-97C0-06BEC1B86855}" type="presOf" srcId="{AD39DE74-45CB-4E94-8833-B6D90CFF82CC}" destId="{99B67176-0E33-4FBA-B929-E626844EB590}" srcOrd="1" destOrd="0" presId="urn:microsoft.com/office/officeart/2005/8/layout/radial1"/>
    <dgm:cxn modelId="{DEFD222C-DFD4-4E7E-A0AF-130342D9EE9E}" type="presOf" srcId="{1C1BBB3D-6B9C-4958-9ECA-1B3710C321B4}" destId="{3297B33E-9E30-45A3-820A-BD0F8AAB5CA4}" srcOrd="1" destOrd="0" presId="urn:microsoft.com/office/officeart/2005/8/layout/radial1"/>
    <dgm:cxn modelId="{2D0A7F02-8535-437D-91C1-94CA21FE0B98}" type="presOf" srcId="{B80E710A-4081-455C-BC1C-EC005A01DD5D}" destId="{46C39756-4525-4EAD-8876-787845282227}" srcOrd="0" destOrd="0" presId="urn:microsoft.com/office/officeart/2005/8/layout/radial1"/>
    <dgm:cxn modelId="{361D55B0-7568-4948-A98E-7A834CB382B2}" type="presOf" srcId="{1C1BBB3D-6B9C-4958-9ECA-1B3710C321B4}" destId="{3501173E-FCC8-417D-8BD2-0BEBEE0BB621}" srcOrd="0" destOrd="0" presId="urn:microsoft.com/office/officeart/2005/8/layout/radial1"/>
    <dgm:cxn modelId="{D5EB7FEB-9475-4BAC-A75D-F74CD8980312}" type="presOf" srcId="{DE95ABD6-D3CB-41C9-B839-5F7A3EED71E8}" destId="{D586D1D7-D3FF-4010-A380-01F0EE612F6F}" srcOrd="0" destOrd="0" presId="urn:microsoft.com/office/officeart/2005/8/layout/radial1"/>
    <dgm:cxn modelId="{CDF135D8-692D-4C5E-B4E3-0C66618DD5B6}" srcId="{496E9288-3E9F-40EC-BD59-B73059EC7A68}" destId="{C1AECBCB-D8BF-40E2-BE99-0B344F4B2322}" srcOrd="2" destOrd="0" parTransId="{DE95ABD6-D3CB-41C9-B839-5F7A3EED71E8}" sibTransId="{98F777E8-33D8-49DF-8CD8-AF5BAF1F8EEF}"/>
    <dgm:cxn modelId="{1BB96031-09B8-4C8B-89AA-E281EF4253EF}" type="presOf" srcId="{73CD9738-8F90-459A-8141-EB24E180A3F9}" destId="{AB431C8D-C5F4-4949-84C0-05BBB1EBE950}" srcOrd="1" destOrd="0" presId="urn:microsoft.com/office/officeart/2005/8/layout/radial1"/>
    <dgm:cxn modelId="{5DD13183-97CF-4230-88D6-D1A201F32DAA}" type="presOf" srcId="{8058A109-B31C-4302-BB53-8C62EDE70EA8}" destId="{6DD54B18-68C2-4107-A4CD-F65E657CFB45}" srcOrd="0" destOrd="0" presId="urn:microsoft.com/office/officeart/2005/8/layout/radial1"/>
    <dgm:cxn modelId="{AB3059BD-69E7-440F-9220-65732D069CD6}" srcId="{496E9288-3E9F-40EC-BD59-B73059EC7A68}" destId="{8058A109-B31C-4302-BB53-8C62EDE70EA8}" srcOrd="4" destOrd="0" parTransId="{73CD9738-8F90-459A-8141-EB24E180A3F9}" sibTransId="{D9E553EC-1990-4BBB-A594-3D0CEE28EB70}"/>
    <dgm:cxn modelId="{3B8E321A-7191-42DC-A217-D44CA5DE1AD7}" type="presParOf" srcId="{F4F0FCC8-637D-4AC0-B706-9091ED409C95}" destId="{83FF417C-A403-4C03-97D7-DC9909D8DE4B}" srcOrd="0" destOrd="0" presId="urn:microsoft.com/office/officeart/2005/8/layout/radial1"/>
    <dgm:cxn modelId="{040D795C-2AD6-4DED-947A-2B11A30971E7}" type="presParOf" srcId="{F4F0FCC8-637D-4AC0-B706-9091ED409C95}" destId="{3501173E-FCC8-417D-8BD2-0BEBEE0BB621}" srcOrd="1" destOrd="0" presId="urn:microsoft.com/office/officeart/2005/8/layout/radial1"/>
    <dgm:cxn modelId="{8765B08E-4577-49A8-8C7A-DAD48B06323C}" type="presParOf" srcId="{3501173E-FCC8-417D-8BD2-0BEBEE0BB621}" destId="{3297B33E-9E30-45A3-820A-BD0F8AAB5CA4}" srcOrd="0" destOrd="0" presId="urn:microsoft.com/office/officeart/2005/8/layout/radial1"/>
    <dgm:cxn modelId="{20755642-03C5-472C-9F24-009C5066368B}" type="presParOf" srcId="{F4F0FCC8-637D-4AC0-B706-9091ED409C95}" destId="{46C39756-4525-4EAD-8876-787845282227}" srcOrd="2" destOrd="0" presId="urn:microsoft.com/office/officeart/2005/8/layout/radial1"/>
    <dgm:cxn modelId="{C61C5C03-F7A7-4B63-854B-427D4EADDD47}" type="presParOf" srcId="{F4F0FCC8-637D-4AC0-B706-9091ED409C95}" destId="{C040A4D3-5BBA-48EC-9E93-7E9D66DB8313}" srcOrd="3" destOrd="0" presId="urn:microsoft.com/office/officeart/2005/8/layout/radial1"/>
    <dgm:cxn modelId="{C7A37DC9-9FFC-4B4B-B716-97E5EC8871D5}" type="presParOf" srcId="{C040A4D3-5BBA-48EC-9E93-7E9D66DB8313}" destId="{99B67176-0E33-4FBA-B929-E626844EB590}" srcOrd="0" destOrd="0" presId="urn:microsoft.com/office/officeart/2005/8/layout/radial1"/>
    <dgm:cxn modelId="{C708AEBD-DC37-420E-8782-3D5DE4FD0199}" type="presParOf" srcId="{F4F0FCC8-637D-4AC0-B706-9091ED409C95}" destId="{EE75ADDD-6450-42F3-AF00-D7D794A95DB2}" srcOrd="4" destOrd="0" presId="urn:microsoft.com/office/officeart/2005/8/layout/radial1"/>
    <dgm:cxn modelId="{C10B912A-9690-421C-8C96-B8C74448B613}" type="presParOf" srcId="{F4F0FCC8-637D-4AC0-B706-9091ED409C95}" destId="{D586D1D7-D3FF-4010-A380-01F0EE612F6F}" srcOrd="5" destOrd="0" presId="urn:microsoft.com/office/officeart/2005/8/layout/radial1"/>
    <dgm:cxn modelId="{27A323E6-0B0E-4A40-91BB-36567D603330}" type="presParOf" srcId="{D586D1D7-D3FF-4010-A380-01F0EE612F6F}" destId="{0E5F914F-3609-41A1-BFDF-55C442B6EDDC}" srcOrd="0" destOrd="0" presId="urn:microsoft.com/office/officeart/2005/8/layout/radial1"/>
    <dgm:cxn modelId="{D979FF57-2142-4668-AA31-B80FF3714A74}" type="presParOf" srcId="{F4F0FCC8-637D-4AC0-B706-9091ED409C95}" destId="{314871E4-BCEC-486E-8882-5C5B78FDB0B6}" srcOrd="6" destOrd="0" presId="urn:microsoft.com/office/officeart/2005/8/layout/radial1"/>
    <dgm:cxn modelId="{6E41CF4F-5C08-4E20-B22D-1EEA211B3929}" type="presParOf" srcId="{F4F0FCC8-637D-4AC0-B706-9091ED409C95}" destId="{87A5EDE3-088E-433E-9117-B4D75376A28A}" srcOrd="7" destOrd="0" presId="urn:microsoft.com/office/officeart/2005/8/layout/radial1"/>
    <dgm:cxn modelId="{282E05BB-3A17-4610-B76B-DD22F44205ED}" type="presParOf" srcId="{87A5EDE3-088E-433E-9117-B4D75376A28A}" destId="{B6DC9292-051B-44DA-A4D6-9F8AD453F99D}" srcOrd="0" destOrd="0" presId="urn:microsoft.com/office/officeart/2005/8/layout/radial1"/>
    <dgm:cxn modelId="{5B9563D2-9884-45DB-B93B-FD926497255D}" type="presParOf" srcId="{F4F0FCC8-637D-4AC0-B706-9091ED409C95}" destId="{341A236B-DCBF-43AE-8C50-1BBFA3208E07}" srcOrd="8" destOrd="0" presId="urn:microsoft.com/office/officeart/2005/8/layout/radial1"/>
    <dgm:cxn modelId="{05B55683-2BEB-47FA-B1BB-A7A340845087}" type="presParOf" srcId="{F4F0FCC8-637D-4AC0-B706-9091ED409C95}" destId="{C5F17448-E907-4D92-8127-1A7DDA4BA000}" srcOrd="9" destOrd="0" presId="urn:microsoft.com/office/officeart/2005/8/layout/radial1"/>
    <dgm:cxn modelId="{331F7C33-C86E-4A92-89C3-56F761C7BB15}" type="presParOf" srcId="{C5F17448-E907-4D92-8127-1A7DDA4BA000}" destId="{AB431C8D-C5F4-4949-84C0-05BBB1EBE950}" srcOrd="0" destOrd="0" presId="urn:microsoft.com/office/officeart/2005/8/layout/radial1"/>
    <dgm:cxn modelId="{A09AC6FB-8E09-4EEA-840B-38EA083C0C66}" type="presParOf" srcId="{F4F0FCC8-637D-4AC0-B706-9091ED409C95}" destId="{6DD54B18-68C2-4107-A4CD-F65E657CFB45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C9A8E-0AAF-46E7-81AA-FC744CD295C3}">
      <dsp:nvSpPr>
        <dsp:cNvPr id="0" name=""/>
        <dsp:cNvSpPr/>
      </dsp:nvSpPr>
      <dsp:spPr>
        <a:xfrm rot="2527105">
          <a:off x="2662465" y="3559487"/>
          <a:ext cx="763782" cy="57744"/>
        </a:xfrm>
        <a:custGeom>
          <a:avLst/>
          <a:gdLst/>
          <a:ahLst/>
          <a:cxnLst/>
          <a:rect l="0" t="0" r="0" b="0"/>
          <a:pathLst>
            <a:path>
              <a:moveTo>
                <a:pt x="0" y="28872"/>
              </a:moveTo>
              <a:lnTo>
                <a:pt x="763782" y="288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2C0318-27D5-4B6C-AE96-C33195B4A188}">
      <dsp:nvSpPr>
        <dsp:cNvPr id="0" name=""/>
        <dsp:cNvSpPr/>
      </dsp:nvSpPr>
      <dsp:spPr>
        <a:xfrm rot="101763">
          <a:off x="2760907" y="2543682"/>
          <a:ext cx="813798" cy="57744"/>
        </a:xfrm>
        <a:custGeom>
          <a:avLst/>
          <a:gdLst/>
          <a:ahLst/>
          <a:cxnLst/>
          <a:rect l="0" t="0" r="0" b="0"/>
          <a:pathLst>
            <a:path>
              <a:moveTo>
                <a:pt x="0" y="28872"/>
              </a:moveTo>
              <a:lnTo>
                <a:pt x="813798" y="288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62443-468C-4F56-B357-45FD73042B81}">
      <dsp:nvSpPr>
        <dsp:cNvPr id="0" name=""/>
        <dsp:cNvSpPr/>
      </dsp:nvSpPr>
      <dsp:spPr>
        <a:xfrm rot="19059725">
          <a:off x="2669533" y="1465073"/>
          <a:ext cx="702042" cy="57744"/>
        </a:xfrm>
        <a:custGeom>
          <a:avLst/>
          <a:gdLst/>
          <a:ahLst/>
          <a:cxnLst/>
          <a:rect l="0" t="0" r="0" b="0"/>
          <a:pathLst>
            <a:path>
              <a:moveTo>
                <a:pt x="0" y="28872"/>
              </a:moveTo>
              <a:lnTo>
                <a:pt x="702042" y="288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55CE9-3A24-4AEA-B236-6888291C0BBB}">
      <dsp:nvSpPr>
        <dsp:cNvPr id="0" name=""/>
        <dsp:cNvSpPr/>
      </dsp:nvSpPr>
      <dsp:spPr>
        <a:xfrm>
          <a:off x="303453" y="1119510"/>
          <a:ext cx="2574692" cy="284083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F2775B-7DFB-4F69-89FD-3F9666195855}">
      <dsp:nvSpPr>
        <dsp:cNvPr id="0" name=""/>
        <dsp:cNvSpPr/>
      </dsp:nvSpPr>
      <dsp:spPr>
        <a:xfrm>
          <a:off x="3114607" y="-56291"/>
          <a:ext cx="1451466" cy="1606594"/>
        </a:xfrm>
        <a:prstGeom prst="ellipse">
          <a:avLst/>
        </a:prstGeom>
        <a:solidFill>
          <a:schemeClr val="accent1">
            <a:shade val="80000"/>
            <a:hueOff val="-177117"/>
            <a:satOff val="-8445"/>
            <a:lumOff val="107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smtClean="0"/>
            <a:t>ADVERTAISING</a:t>
          </a:r>
          <a:endParaRPr lang="en-GB" sz="1200" b="1" kern="1200" dirty="0"/>
        </a:p>
      </dsp:txBody>
      <dsp:txXfrm>
        <a:off x="3327169" y="178989"/>
        <a:ext cx="1026342" cy="1136034"/>
      </dsp:txXfrm>
    </dsp:sp>
    <dsp:sp modelId="{28B53608-1258-4D60-905C-7B8E8DA03ABC}">
      <dsp:nvSpPr>
        <dsp:cNvPr id="0" name=""/>
        <dsp:cNvSpPr/>
      </dsp:nvSpPr>
      <dsp:spPr>
        <a:xfrm>
          <a:off x="4657145" y="-56291"/>
          <a:ext cx="2177199" cy="160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Social media, local newsletters and community notice boards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Word of mouth with your networks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Organise awareness events</a:t>
          </a:r>
          <a:endParaRPr lang="en-GB" sz="1300" kern="1200" dirty="0"/>
        </a:p>
      </dsp:txBody>
      <dsp:txXfrm>
        <a:off x="4657145" y="-56291"/>
        <a:ext cx="2177199" cy="1606594"/>
      </dsp:txXfrm>
    </dsp:sp>
    <dsp:sp modelId="{04EC1926-A5FC-4AA0-B8FB-7DC9567CD903}">
      <dsp:nvSpPr>
        <dsp:cNvPr id="0" name=""/>
        <dsp:cNvSpPr/>
      </dsp:nvSpPr>
      <dsp:spPr>
        <a:xfrm>
          <a:off x="3574292" y="1841188"/>
          <a:ext cx="1357212" cy="1526991"/>
        </a:xfrm>
        <a:prstGeom prst="ellipse">
          <a:avLst/>
        </a:prstGeom>
        <a:solidFill>
          <a:schemeClr val="accent1">
            <a:shade val="80000"/>
            <a:hueOff val="-354233"/>
            <a:satOff val="-16890"/>
            <a:lumOff val="215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dirty="0" smtClean="0"/>
            <a:t>EXPECTATIONS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dirty="0" smtClean="0"/>
            <a:t>MANAGMENT</a:t>
          </a:r>
          <a:endParaRPr lang="en-GB" sz="1200" b="0" kern="1200" dirty="0"/>
        </a:p>
      </dsp:txBody>
      <dsp:txXfrm>
        <a:off x="3773051" y="2064811"/>
        <a:ext cx="959694" cy="1079745"/>
      </dsp:txXfrm>
    </dsp:sp>
    <dsp:sp modelId="{EFBBA9F6-5953-4CC1-A8DC-E52C0B2C48AF}">
      <dsp:nvSpPr>
        <dsp:cNvPr id="0" name=""/>
        <dsp:cNvSpPr/>
      </dsp:nvSpPr>
      <dsp:spPr>
        <a:xfrm>
          <a:off x="5167493" y="1868287"/>
          <a:ext cx="2035818" cy="1526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Be clear about the skills and time commitment required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Promote the benefits of CS volunteering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Set up policies for addressing burnout</a:t>
          </a:r>
          <a:endParaRPr lang="en-GB" sz="1300" kern="1200" dirty="0"/>
        </a:p>
      </dsp:txBody>
      <dsp:txXfrm>
        <a:off x="5167493" y="1868287"/>
        <a:ext cx="2035818" cy="1526991"/>
      </dsp:txXfrm>
    </dsp:sp>
    <dsp:sp modelId="{CCEBFD92-BEF1-4EF7-908B-A78B0EAD9FAA}">
      <dsp:nvSpPr>
        <dsp:cNvPr id="0" name=""/>
        <dsp:cNvSpPr/>
      </dsp:nvSpPr>
      <dsp:spPr>
        <a:xfrm>
          <a:off x="3164772" y="3599299"/>
          <a:ext cx="1344396" cy="1411410"/>
        </a:xfrm>
        <a:prstGeom prst="ellipse">
          <a:avLst/>
        </a:prstGeom>
        <a:solidFill>
          <a:schemeClr val="accent1">
            <a:shade val="80000"/>
            <a:hueOff val="-531350"/>
            <a:satOff val="-25335"/>
            <a:lumOff val="323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 smtClean="0"/>
            <a:t>NETWORKING</a:t>
          </a:r>
          <a:endParaRPr lang="en-GB" sz="1200" b="1" kern="1200" dirty="0"/>
        </a:p>
      </dsp:txBody>
      <dsp:txXfrm>
        <a:off x="3361654" y="3805995"/>
        <a:ext cx="950632" cy="998018"/>
      </dsp:txXfrm>
    </dsp:sp>
    <dsp:sp modelId="{076F890F-B403-4611-B2A5-9F9D041EADCF}">
      <dsp:nvSpPr>
        <dsp:cNvPr id="0" name=""/>
        <dsp:cNvSpPr/>
      </dsp:nvSpPr>
      <dsp:spPr>
        <a:xfrm>
          <a:off x="4767584" y="3632805"/>
          <a:ext cx="2016595" cy="1411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Connect volunteers with peer groups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Connect CS group with the wider community</a:t>
          </a:r>
          <a:endParaRPr lang="en-GB" sz="1300" kern="1200" dirty="0"/>
        </a:p>
      </dsp:txBody>
      <dsp:txXfrm>
        <a:off x="4767584" y="3632805"/>
        <a:ext cx="2016595" cy="14114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52236E-F496-48E8-8906-95840F3C6B18}">
      <dsp:nvSpPr>
        <dsp:cNvPr id="0" name=""/>
        <dsp:cNvSpPr/>
      </dsp:nvSpPr>
      <dsp:spPr>
        <a:xfrm rot="16200000">
          <a:off x="-1718286" y="2707163"/>
          <a:ext cx="4099846" cy="345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685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INTERACTIVE APPROACHS</a:t>
          </a:r>
          <a:r>
            <a:rPr lang="en-GB" sz="1800" b="1" kern="1200" dirty="0" smtClean="0"/>
            <a:t/>
          </a:r>
          <a:br>
            <a:rPr lang="en-GB" sz="1800" b="1" kern="1200" dirty="0" smtClean="0"/>
          </a:br>
          <a:endParaRPr lang="en-GB" sz="1800" b="1" kern="1200" dirty="0"/>
        </a:p>
      </dsp:txBody>
      <dsp:txXfrm>
        <a:off x="-1718286" y="2707163"/>
        <a:ext cx="4099846" cy="345469"/>
      </dsp:txXfrm>
    </dsp:sp>
    <dsp:sp modelId="{8045DAEC-FA6E-4749-A9BA-35D6AEE0DD37}">
      <dsp:nvSpPr>
        <dsp:cNvPr id="0" name=""/>
        <dsp:cNvSpPr/>
      </dsp:nvSpPr>
      <dsp:spPr>
        <a:xfrm>
          <a:off x="504370" y="829975"/>
          <a:ext cx="1720803" cy="4099846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04685" rIns="128016" bIns="128016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Adhere labels with the names of objects 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Cooking activities talking through the names of ingredients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Memory games</a:t>
          </a:r>
          <a:endParaRPr lang="en-GB" sz="1400" kern="1200" dirty="0"/>
        </a:p>
      </dsp:txBody>
      <dsp:txXfrm>
        <a:off x="504370" y="829975"/>
        <a:ext cx="1720803" cy="4099846"/>
      </dsp:txXfrm>
    </dsp:sp>
    <dsp:sp modelId="{41CD2C31-97EF-4BE0-B98C-6C758554E8C3}">
      <dsp:nvSpPr>
        <dsp:cNvPr id="0" name=""/>
        <dsp:cNvSpPr/>
      </dsp:nvSpPr>
      <dsp:spPr>
        <a:xfrm>
          <a:off x="-51782" y="139862"/>
          <a:ext cx="1112307" cy="1159125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2B515-4608-4A27-B852-293D7E7B8FC8}">
      <dsp:nvSpPr>
        <dsp:cNvPr id="0" name=""/>
        <dsp:cNvSpPr/>
      </dsp:nvSpPr>
      <dsp:spPr>
        <a:xfrm rot="16200000">
          <a:off x="1118732" y="2893692"/>
          <a:ext cx="4099846" cy="345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685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OTHER MATERIAL </a:t>
          </a:r>
          <a:endParaRPr lang="en-GB" sz="2400" b="1" kern="1200" dirty="0"/>
        </a:p>
      </dsp:txBody>
      <dsp:txXfrm>
        <a:off x="1118732" y="2893692"/>
        <a:ext cx="4099846" cy="345469"/>
      </dsp:txXfrm>
    </dsp:sp>
    <dsp:sp modelId="{A59C3F80-7AA1-4E3B-807B-82AD9E3F4FF7}">
      <dsp:nvSpPr>
        <dsp:cNvPr id="0" name=""/>
        <dsp:cNvSpPr/>
      </dsp:nvSpPr>
      <dsp:spPr>
        <a:xfrm>
          <a:off x="3341390" y="1016504"/>
          <a:ext cx="1720803" cy="4099846"/>
        </a:xfrm>
        <a:prstGeom prst="rect">
          <a:avLst/>
        </a:prstGeom>
        <a:solidFill>
          <a:schemeClr val="accent1">
            <a:shade val="50000"/>
            <a:hueOff val="-379322"/>
            <a:satOff val="-20163"/>
            <a:lumOff val="318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04685" rIns="128016" bIns="128016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Borrow materials from schools with special needs department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Adapt online materials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Produce a list of basic phrases in English with Arabic translations</a:t>
          </a:r>
          <a:endParaRPr lang="en-GB" sz="1400" kern="1200" dirty="0"/>
        </a:p>
      </dsp:txBody>
      <dsp:txXfrm>
        <a:off x="3341390" y="1016504"/>
        <a:ext cx="1720803" cy="4099846"/>
      </dsp:txXfrm>
    </dsp:sp>
    <dsp:sp modelId="{F43788B1-F89B-447E-8D2B-19C60687513E}">
      <dsp:nvSpPr>
        <dsp:cNvPr id="0" name=""/>
        <dsp:cNvSpPr/>
      </dsp:nvSpPr>
      <dsp:spPr>
        <a:xfrm>
          <a:off x="2659731" y="139862"/>
          <a:ext cx="1363318" cy="1532183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D81A6D-F87C-4E82-9928-61DD12D3B3E4}">
      <dsp:nvSpPr>
        <dsp:cNvPr id="0" name=""/>
        <dsp:cNvSpPr/>
      </dsp:nvSpPr>
      <dsp:spPr>
        <a:xfrm rot="16200000">
          <a:off x="3741021" y="2517677"/>
          <a:ext cx="4099846" cy="345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685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TECHNOLOGY AND CHARITIES</a:t>
          </a:r>
          <a:endParaRPr lang="en-GB" sz="2400" b="1" kern="1200" dirty="0"/>
        </a:p>
      </dsp:txBody>
      <dsp:txXfrm>
        <a:off x="3741021" y="2517677"/>
        <a:ext cx="4099846" cy="345469"/>
      </dsp:txXfrm>
    </dsp:sp>
    <dsp:sp modelId="{2DFD992B-44EF-4683-8E2D-EC5D5FA1F891}">
      <dsp:nvSpPr>
        <dsp:cNvPr id="0" name=""/>
        <dsp:cNvSpPr/>
      </dsp:nvSpPr>
      <dsp:spPr>
        <a:xfrm>
          <a:off x="5963679" y="627123"/>
          <a:ext cx="1720803" cy="4099846"/>
        </a:xfrm>
        <a:prstGeom prst="rect">
          <a:avLst/>
        </a:prstGeom>
        <a:solidFill>
          <a:schemeClr val="accent1">
            <a:shade val="50000"/>
            <a:hueOff val="-379322"/>
            <a:satOff val="-20163"/>
            <a:lumOff val="318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04685" rIns="128016" bIns="128016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Use apps for translation 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Use WhatsApp to contact interpreters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>
            <a:solidFill>
              <a:srgbClr val="00206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Contact national charity specialised in teaching English to Refugees (STAR)</a:t>
          </a:r>
          <a:endParaRPr lang="en-GB" sz="1400" kern="1200" dirty="0"/>
        </a:p>
      </dsp:txBody>
      <dsp:txXfrm>
        <a:off x="5963679" y="627123"/>
        <a:ext cx="1720803" cy="4099846"/>
      </dsp:txXfrm>
    </dsp:sp>
    <dsp:sp modelId="{FA2131BA-7BAF-4148-A7ED-23930D9F76F3}">
      <dsp:nvSpPr>
        <dsp:cNvPr id="0" name=""/>
        <dsp:cNvSpPr/>
      </dsp:nvSpPr>
      <dsp:spPr>
        <a:xfrm>
          <a:off x="5561905" y="0"/>
          <a:ext cx="933858" cy="780152"/>
        </a:xfrm>
        <a:prstGeom prst="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F417C-A403-4C03-97D7-DC9909D8DE4B}">
      <dsp:nvSpPr>
        <dsp:cNvPr id="0" name=""/>
        <dsp:cNvSpPr/>
      </dsp:nvSpPr>
      <dsp:spPr>
        <a:xfrm>
          <a:off x="2952727" y="1872435"/>
          <a:ext cx="1810144" cy="185157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Refugee</a:t>
          </a:r>
          <a:br>
            <a:rPr lang="en-GB" sz="2600" kern="1200" dirty="0" smtClean="0"/>
          </a:br>
          <a:r>
            <a:rPr lang="en-GB" sz="2600" kern="1200" dirty="0" smtClean="0"/>
            <a:t>Family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600" kern="1200" dirty="0"/>
        </a:p>
      </dsp:txBody>
      <dsp:txXfrm>
        <a:off x="3217816" y="2143592"/>
        <a:ext cx="1279966" cy="1309259"/>
      </dsp:txXfrm>
    </dsp:sp>
    <dsp:sp modelId="{3501173E-FCC8-417D-8BD2-0BEBEE0BB621}">
      <dsp:nvSpPr>
        <dsp:cNvPr id="0" name=""/>
        <dsp:cNvSpPr/>
      </dsp:nvSpPr>
      <dsp:spPr>
        <a:xfrm rot="16200000">
          <a:off x="3686586" y="1682538"/>
          <a:ext cx="342426" cy="37366"/>
        </a:xfrm>
        <a:custGeom>
          <a:avLst/>
          <a:gdLst/>
          <a:ahLst/>
          <a:cxnLst/>
          <a:rect l="0" t="0" r="0" b="0"/>
          <a:pathLst>
            <a:path>
              <a:moveTo>
                <a:pt x="0" y="18683"/>
              </a:moveTo>
              <a:lnTo>
                <a:pt x="342426" y="1868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3849239" y="1692661"/>
        <a:ext cx="17121" cy="17121"/>
      </dsp:txXfrm>
    </dsp:sp>
    <dsp:sp modelId="{46C39756-4525-4EAD-8876-787845282227}">
      <dsp:nvSpPr>
        <dsp:cNvPr id="0" name=""/>
        <dsp:cNvSpPr/>
      </dsp:nvSpPr>
      <dsp:spPr>
        <a:xfrm>
          <a:off x="2832917" y="-51856"/>
          <a:ext cx="2049765" cy="158186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Ensure the family have good access to internet so they can stay in touch with friends and family</a:t>
          </a:r>
          <a:endParaRPr lang="en-GB" sz="1200" kern="1200" dirty="0"/>
        </a:p>
      </dsp:txBody>
      <dsp:txXfrm>
        <a:off x="3133098" y="179803"/>
        <a:ext cx="1449403" cy="1118547"/>
      </dsp:txXfrm>
    </dsp:sp>
    <dsp:sp modelId="{C040A4D3-5BBA-48EC-9E93-7E9D66DB8313}">
      <dsp:nvSpPr>
        <dsp:cNvPr id="0" name=""/>
        <dsp:cNvSpPr/>
      </dsp:nvSpPr>
      <dsp:spPr>
        <a:xfrm rot="20520000">
          <a:off x="4715050" y="2465494"/>
          <a:ext cx="218558" cy="37366"/>
        </a:xfrm>
        <a:custGeom>
          <a:avLst/>
          <a:gdLst/>
          <a:ahLst/>
          <a:cxnLst/>
          <a:rect l="0" t="0" r="0" b="0"/>
          <a:pathLst>
            <a:path>
              <a:moveTo>
                <a:pt x="0" y="18683"/>
              </a:moveTo>
              <a:lnTo>
                <a:pt x="218558" y="1868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4818866" y="2478713"/>
        <a:ext cx="10927" cy="10927"/>
      </dsp:txXfrm>
    </dsp:sp>
    <dsp:sp modelId="{EE75ADDD-6450-42F3-AF00-D7D794A95DB2}">
      <dsp:nvSpPr>
        <dsp:cNvPr id="0" name=""/>
        <dsp:cNvSpPr/>
      </dsp:nvSpPr>
      <dsp:spPr>
        <a:xfrm>
          <a:off x="4862560" y="1370978"/>
          <a:ext cx="1907207" cy="1581865"/>
        </a:xfrm>
        <a:prstGeom prst="ellipse">
          <a:avLst/>
        </a:prstGeom>
        <a:solidFill>
          <a:schemeClr val="accent2">
            <a:hueOff val="476948"/>
            <a:satOff val="-10882"/>
            <a:lumOff val="40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Support family members  to participate in local clubs and social activities</a:t>
          </a:r>
          <a:endParaRPr lang="en-GB" sz="1200" kern="1200" dirty="0"/>
        </a:p>
      </dsp:txBody>
      <dsp:txXfrm>
        <a:off x="5141864" y="1602637"/>
        <a:ext cx="1348599" cy="1118547"/>
      </dsp:txXfrm>
    </dsp:sp>
    <dsp:sp modelId="{D586D1D7-D3FF-4010-A380-01F0EE612F6F}">
      <dsp:nvSpPr>
        <dsp:cNvPr id="0" name=""/>
        <dsp:cNvSpPr/>
      </dsp:nvSpPr>
      <dsp:spPr>
        <a:xfrm rot="3240000">
          <a:off x="4359176" y="3598132"/>
          <a:ext cx="186733" cy="37366"/>
        </a:xfrm>
        <a:custGeom>
          <a:avLst/>
          <a:gdLst/>
          <a:ahLst/>
          <a:cxnLst/>
          <a:rect l="0" t="0" r="0" b="0"/>
          <a:pathLst>
            <a:path>
              <a:moveTo>
                <a:pt x="0" y="18683"/>
              </a:moveTo>
              <a:lnTo>
                <a:pt x="186733" y="1868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4447874" y="3612147"/>
        <a:ext cx="9336" cy="9336"/>
      </dsp:txXfrm>
    </dsp:sp>
    <dsp:sp modelId="{314871E4-BCEC-486E-8882-5C5B78FDB0B6}">
      <dsp:nvSpPr>
        <dsp:cNvPr id="0" name=""/>
        <dsp:cNvSpPr/>
      </dsp:nvSpPr>
      <dsp:spPr>
        <a:xfrm>
          <a:off x="4077255" y="3528069"/>
          <a:ext cx="1981761" cy="1872074"/>
        </a:xfrm>
        <a:prstGeom prst="ellipse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Identify Arabic speaking volunteers and ask for help especially around the arrival period</a:t>
          </a:r>
          <a:endParaRPr lang="en-GB" sz="1200" kern="1200" dirty="0"/>
        </a:p>
      </dsp:txBody>
      <dsp:txXfrm>
        <a:off x="4367477" y="3802228"/>
        <a:ext cx="1401317" cy="1323756"/>
      </dsp:txXfrm>
    </dsp:sp>
    <dsp:sp modelId="{87A5EDE3-088E-433E-9117-B4D75376A28A}">
      <dsp:nvSpPr>
        <dsp:cNvPr id="0" name=""/>
        <dsp:cNvSpPr/>
      </dsp:nvSpPr>
      <dsp:spPr>
        <a:xfrm rot="7560000">
          <a:off x="3119392" y="3623760"/>
          <a:ext cx="250090" cy="37366"/>
        </a:xfrm>
        <a:custGeom>
          <a:avLst/>
          <a:gdLst/>
          <a:ahLst/>
          <a:cxnLst/>
          <a:rect l="0" t="0" r="0" b="0"/>
          <a:pathLst>
            <a:path>
              <a:moveTo>
                <a:pt x="0" y="18683"/>
              </a:moveTo>
              <a:lnTo>
                <a:pt x="250090" y="1868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3238184" y="3636191"/>
        <a:ext cx="12504" cy="12504"/>
      </dsp:txXfrm>
    </dsp:sp>
    <dsp:sp modelId="{341A236B-DCBF-43AE-8C50-1BBFA3208E07}">
      <dsp:nvSpPr>
        <dsp:cNvPr id="0" name=""/>
        <dsp:cNvSpPr/>
      </dsp:nvSpPr>
      <dsp:spPr>
        <a:xfrm>
          <a:off x="1378499" y="3673173"/>
          <a:ext cx="2537929" cy="1581865"/>
        </a:xfrm>
        <a:prstGeom prst="ellipse">
          <a:avLst/>
        </a:prstGeom>
        <a:solidFill>
          <a:schemeClr val="accent2">
            <a:hueOff val="1430843"/>
            <a:satOff val="-32646"/>
            <a:lumOff val="1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Introduce family with </a:t>
          </a:r>
          <a:br>
            <a:rPr lang="en-GB" sz="1200" kern="1200" dirty="0" smtClean="0"/>
          </a:br>
          <a:r>
            <a:rPr lang="en-GB" sz="1200" kern="1200" dirty="0" smtClean="0"/>
            <a:t>members of  your network or the wider the community  of the same age</a:t>
          </a:r>
          <a:endParaRPr lang="en-GB" sz="1200" kern="1200" dirty="0"/>
        </a:p>
      </dsp:txBody>
      <dsp:txXfrm>
        <a:off x="1750170" y="3904832"/>
        <a:ext cx="1794587" cy="1118547"/>
      </dsp:txXfrm>
    </dsp:sp>
    <dsp:sp modelId="{C5F17448-E907-4D92-8127-1A7DDA4BA000}">
      <dsp:nvSpPr>
        <dsp:cNvPr id="0" name=""/>
        <dsp:cNvSpPr/>
      </dsp:nvSpPr>
      <dsp:spPr>
        <a:xfrm rot="11880000">
          <a:off x="2859547" y="2477777"/>
          <a:ext cx="139056" cy="37366"/>
        </a:xfrm>
        <a:custGeom>
          <a:avLst/>
          <a:gdLst/>
          <a:ahLst/>
          <a:cxnLst/>
          <a:rect l="0" t="0" r="0" b="0"/>
          <a:pathLst>
            <a:path>
              <a:moveTo>
                <a:pt x="0" y="18683"/>
              </a:moveTo>
              <a:lnTo>
                <a:pt x="139056" y="1868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2925599" y="2492984"/>
        <a:ext cx="6952" cy="6952"/>
      </dsp:txXfrm>
    </dsp:sp>
    <dsp:sp modelId="{6DD54B18-68C2-4107-A4CD-F65E657CFB45}">
      <dsp:nvSpPr>
        <dsp:cNvPr id="0" name=""/>
        <dsp:cNvSpPr/>
      </dsp:nvSpPr>
      <dsp:spPr>
        <a:xfrm>
          <a:off x="850231" y="1370978"/>
          <a:ext cx="2098408" cy="1581865"/>
        </a:xfrm>
        <a:prstGeom prst="ellipse">
          <a:avLst/>
        </a:prstGeom>
        <a:solidFill>
          <a:schemeClr val="accent2">
            <a:hueOff val="1907790"/>
            <a:satOff val="-43528"/>
            <a:lumOff val="1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Create a network with families from nearby CS groups</a:t>
          </a:r>
          <a:endParaRPr lang="en-GB" sz="1200" kern="1200" dirty="0"/>
        </a:p>
      </dsp:txBody>
      <dsp:txXfrm>
        <a:off x="1157536" y="1602637"/>
        <a:ext cx="1483798" cy="11185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B0C9E-059B-4DF9-9A5C-2CA63409187D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79849-5C2B-49B5-B6EC-AEF68A9D4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18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79849-5C2B-49B5-B6EC-AEF68A9D4A2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44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16AC5A0-7DD8-4D84-A595-743B8F4E0CA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CBE7995-F5E1-4D71-994D-510DDF3A16F0}" type="datetimeFigureOut">
              <a:rPr lang="en-GB" smtClean="0"/>
              <a:t>25/06/2019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rn2us.org.uk/" TargetMode="External"/><Relationship Id="rId2" Type="http://schemas.openxmlformats.org/officeDocument/2006/relationships/hyperlink" Target="https://monzo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reaking-barriers.co.uk/the-cause/refugee-employment-crisis/" TargetMode="External"/><Relationship Id="rId5" Type="http://schemas.openxmlformats.org/officeDocument/2006/relationships/hyperlink" Target="https://www.citizensadvice.org.uk/benefits/" TargetMode="External"/><Relationship Id="rId4" Type="http://schemas.openxmlformats.org/officeDocument/2006/relationships/hyperlink" Target="https://www.gov.uk/benefits-calculator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465640" cy="1152128"/>
          </a:xfrm>
        </p:spPr>
        <p:txBody>
          <a:bodyPr/>
          <a:lstStyle/>
          <a:p>
            <a:pPr algn="ctr"/>
            <a:r>
              <a:rPr lang="en-GB" sz="3200" b="1" dirty="0"/>
              <a:t>ATRACTING AND SUPPORTING VOLUNTEERS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 </a:t>
            </a:r>
            <a:endParaRPr lang="en-GB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0111729"/>
              </p:ext>
            </p:extLst>
          </p:nvPr>
        </p:nvGraphicFramePr>
        <p:xfrm>
          <a:off x="457200" y="1412875"/>
          <a:ext cx="7859216" cy="498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428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620000" cy="504056"/>
          </a:xfrm>
        </p:spPr>
        <p:txBody>
          <a:bodyPr/>
          <a:lstStyle/>
          <a:p>
            <a:pPr algn="ctr"/>
            <a:r>
              <a:rPr lang="en-GB" sz="3600" b="1" dirty="0"/>
              <a:t>HELPING LANGUAGE LEARNING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7533528"/>
              </p:ext>
            </p:extLst>
          </p:nvPr>
        </p:nvGraphicFramePr>
        <p:xfrm>
          <a:off x="467544" y="908720"/>
          <a:ext cx="7632700" cy="525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274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pPr algn="ctr"/>
            <a:r>
              <a:rPr lang="en-GB" sz="3200" b="1" dirty="0" smtClean="0"/>
              <a:t>BENEFIT SYSTEM AND EMPLOYABILITY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81742"/>
            <a:ext cx="7620000" cy="5276056"/>
          </a:xfrm>
        </p:spPr>
        <p:txBody>
          <a:bodyPr/>
          <a:lstStyle/>
          <a:p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3568" y="1052736"/>
            <a:ext cx="3312368" cy="525658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BENEFIT SYSTEM</a:t>
            </a:r>
          </a:p>
          <a:p>
            <a:pPr algn="ctr"/>
            <a:endParaRPr lang="en-GB" b="1" dirty="0"/>
          </a:p>
          <a:p>
            <a:pPr lvl="0"/>
            <a:r>
              <a:rPr lang="en-GB" sz="1600" dirty="0"/>
              <a:t>Meet the </a:t>
            </a:r>
            <a:r>
              <a:rPr lang="en-GB" sz="1600" dirty="0" smtClean="0"/>
              <a:t>manager </a:t>
            </a:r>
            <a:r>
              <a:rPr lang="en-GB" sz="1600" dirty="0"/>
              <a:t>of the local Jobcentre Plus before the family arrive and tell them about CS so they can share with their staff.  </a:t>
            </a:r>
          </a:p>
          <a:p>
            <a:pPr lvl="0"/>
            <a:endParaRPr lang="en-GB" sz="1600" dirty="0" smtClean="0"/>
          </a:p>
          <a:p>
            <a:pPr lvl="0"/>
            <a:r>
              <a:rPr lang="en-GB" sz="1600" dirty="0" smtClean="0"/>
              <a:t>Open </a:t>
            </a:r>
            <a:r>
              <a:rPr lang="en-GB" sz="1600" dirty="0"/>
              <a:t>a bank account easily with </a:t>
            </a:r>
            <a:r>
              <a:rPr lang="en-GB" sz="1600" dirty="0" err="1"/>
              <a:t>Monzo</a:t>
            </a:r>
            <a:r>
              <a:rPr lang="en-GB" sz="1600" dirty="0"/>
              <a:t>:</a:t>
            </a:r>
          </a:p>
          <a:p>
            <a:r>
              <a:rPr lang="en-GB" sz="1600" u="sng" dirty="0">
                <a:solidFill>
                  <a:srgbClr val="002060"/>
                </a:solidFill>
                <a:hlinkClick r:id="rId2"/>
              </a:rPr>
              <a:t>https://monzo.com/</a:t>
            </a:r>
            <a:endParaRPr lang="en-GB" sz="1600" dirty="0">
              <a:solidFill>
                <a:srgbClr val="002060"/>
              </a:solidFill>
            </a:endParaRPr>
          </a:p>
          <a:p>
            <a:pPr lvl="0"/>
            <a:r>
              <a:rPr lang="en-GB" sz="1600" dirty="0" smtClean="0"/>
              <a:t>Benefits </a:t>
            </a:r>
            <a:r>
              <a:rPr lang="en-GB" sz="1600" dirty="0"/>
              <a:t>system training online at Turn2Us:</a:t>
            </a:r>
            <a:br>
              <a:rPr lang="en-GB" sz="1600" dirty="0"/>
            </a:br>
            <a:r>
              <a:rPr lang="en-GB" sz="1600" u="sng" dirty="0">
                <a:hlinkClick r:id="rId3"/>
              </a:rPr>
              <a:t>https://www.turn2us.org.uk/</a:t>
            </a:r>
            <a:endParaRPr lang="en-GB" sz="1600" dirty="0"/>
          </a:p>
          <a:p>
            <a:r>
              <a:rPr lang="en-GB" sz="1600" dirty="0"/>
              <a:t>Calculator online by the government</a:t>
            </a:r>
            <a:br>
              <a:rPr lang="en-GB" sz="1600" dirty="0"/>
            </a:br>
            <a:r>
              <a:rPr lang="en-GB" sz="1600" u="sng" dirty="0">
                <a:hlinkClick r:id="rId4"/>
              </a:rPr>
              <a:t>https://www.gov.uk/benefits-calculators</a:t>
            </a:r>
            <a:endParaRPr lang="en-GB" sz="1600" dirty="0"/>
          </a:p>
          <a:p>
            <a:r>
              <a:rPr lang="en-GB" sz="1600" dirty="0"/>
              <a:t>Citizens Advice Benefits</a:t>
            </a:r>
            <a:br>
              <a:rPr lang="en-GB" sz="1600" dirty="0"/>
            </a:br>
            <a:r>
              <a:rPr lang="en-GB" sz="1600" u="sng" dirty="0">
                <a:hlinkClick r:id="rId5"/>
              </a:rPr>
              <a:t>https://www.citizensadvice.org.uk/benefits/</a:t>
            </a:r>
            <a:endParaRPr lang="en-GB" sz="1600" dirty="0"/>
          </a:p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644008" y="1052736"/>
            <a:ext cx="3168352" cy="540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 smtClean="0"/>
          </a:p>
          <a:p>
            <a:pPr algn="ctr"/>
            <a:r>
              <a:rPr lang="en-GB" b="1" dirty="0" smtClean="0">
                <a:solidFill>
                  <a:schemeClr val="bg1"/>
                </a:solidFill>
              </a:rPr>
              <a:t>EMPLOYABILITY</a:t>
            </a:r>
          </a:p>
          <a:p>
            <a:pPr lvl="0"/>
            <a:endParaRPr lang="en-GB" sz="1000" dirty="0" smtClean="0"/>
          </a:p>
          <a:p>
            <a:pPr lvl="0"/>
            <a:r>
              <a:rPr lang="en-GB" sz="1600" dirty="0" smtClean="0"/>
              <a:t>Prioritise </a:t>
            </a:r>
            <a:r>
              <a:rPr lang="en-GB" sz="1600" dirty="0"/>
              <a:t>language learning in the first few months in the </a:t>
            </a:r>
            <a:r>
              <a:rPr lang="en-GB" sz="1600" dirty="0" smtClean="0"/>
              <a:t>UK</a:t>
            </a:r>
          </a:p>
          <a:p>
            <a:pPr lvl="0"/>
            <a:endParaRPr lang="en-GB" sz="1600" dirty="0"/>
          </a:p>
          <a:p>
            <a:pPr lvl="0"/>
            <a:r>
              <a:rPr lang="en-GB" sz="1600" dirty="0"/>
              <a:t>Identify volunteering opportunities which will enable refugees to use their existing </a:t>
            </a:r>
            <a:r>
              <a:rPr lang="en-GB" sz="1600" dirty="0" smtClean="0"/>
              <a:t>skills.</a:t>
            </a:r>
          </a:p>
          <a:p>
            <a:pPr lvl="0"/>
            <a:endParaRPr lang="en-GB" sz="1600" dirty="0"/>
          </a:p>
          <a:p>
            <a:pPr lvl="0"/>
            <a:r>
              <a:rPr lang="en-GB" sz="1600" dirty="0"/>
              <a:t>H</a:t>
            </a:r>
            <a:r>
              <a:rPr lang="en-GB" sz="1600" dirty="0" smtClean="0"/>
              <a:t>elp </a:t>
            </a:r>
            <a:r>
              <a:rPr lang="en-GB" sz="1600" dirty="0"/>
              <a:t>refugees </a:t>
            </a:r>
            <a:r>
              <a:rPr lang="en-GB" sz="1600" dirty="0" smtClean="0"/>
              <a:t>to </a:t>
            </a:r>
            <a:r>
              <a:rPr lang="en-GB" sz="1600" dirty="0"/>
              <a:t>gain a UK </a:t>
            </a:r>
            <a:r>
              <a:rPr lang="en-GB" sz="1600" dirty="0" smtClean="0"/>
              <a:t>qualification using </a:t>
            </a:r>
            <a:r>
              <a:rPr lang="en-GB" sz="1600" dirty="0"/>
              <a:t>NARIC https://www.naric.org.uk/naric/</a:t>
            </a:r>
          </a:p>
          <a:p>
            <a:pPr lvl="0"/>
            <a:endParaRPr lang="en-GB" sz="1600" dirty="0" smtClean="0"/>
          </a:p>
          <a:p>
            <a:pPr lvl="0"/>
            <a:r>
              <a:rPr lang="en-GB" sz="1600" dirty="0" smtClean="0"/>
              <a:t>Support </a:t>
            </a:r>
            <a:r>
              <a:rPr lang="en-GB" sz="1600" dirty="0"/>
              <a:t>refugees to take their driving test </a:t>
            </a:r>
            <a:endParaRPr lang="en-GB" sz="1600" dirty="0" smtClean="0"/>
          </a:p>
          <a:p>
            <a:pPr lvl="0"/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Identify </a:t>
            </a:r>
            <a:r>
              <a:rPr lang="en-GB" sz="1600" dirty="0"/>
              <a:t>charities that can help provide training and support to increase employability</a:t>
            </a:r>
            <a:br>
              <a:rPr lang="en-GB" sz="1600" dirty="0"/>
            </a:br>
            <a:r>
              <a:rPr lang="en-GB" sz="1600" u="sng" dirty="0">
                <a:hlinkClick r:id="rId6"/>
              </a:rPr>
              <a:t>https://breaking-barriers.co.uk/the-cause/refugee-employment-crisis/</a:t>
            </a:r>
            <a:endParaRPr lang="en-GB" sz="1600" dirty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317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/>
              <a:t>REDUCING SOCIAL ISOLATION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972977"/>
              </p:ext>
            </p:extLst>
          </p:nvPr>
        </p:nvGraphicFramePr>
        <p:xfrm>
          <a:off x="457200" y="1052513"/>
          <a:ext cx="7620000" cy="5348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743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/>
              <a:t>MANAGING CULTURAL DIFFERENCES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941168"/>
            <a:ext cx="5040560" cy="1759052"/>
          </a:xfrm>
        </p:spPr>
      </p:pic>
      <p:sp>
        <p:nvSpPr>
          <p:cNvPr id="6" name="Rectangle 5"/>
          <p:cNvSpPr/>
          <p:nvPr/>
        </p:nvSpPr>
        <p:spPr>
          <a:xfrm>
            <a:off x="667171" y="1115683"/>
            <a:ext cx="266429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dirty="0"/>
              <a:t>G</a:t>
            </a:r>
            <a:r>
              <a:rPr lang="en-GB" dirty="0" smtClean="0"/>
              <a:t>ender </a:t>
            </a:r>
            <a:r>
              <a:rPr lang="en-GB" dirty="0"/>
              <a:t>relations and approaches to </a:t>
            </a:r>
            <a:r>
              <a:rPr lang="en-GB" dirty="0" smtClean="0"/>
              <a:t>socialising</a:t>
            </a:r>
            <a:endParaRPr lang="en-GB" dirty="0"/>
          </a:p>
        </p:txBody>
      </p:sp>
      <p:sp>
        <p:nvSpPr>
          <p:cNvPr id="7" name="Isosceles Triangle 6"/>
          <p:cNvSpPr/>
          <p:nvPr/>
        </p:nvSpPr>
        <p:spPr>
          <a:xfrm>
            <a:off x="2996511" y="908720"/>
            <a:ext cx="2808312" cy="21602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Actively explain life in the UK to refugees </a:t>
            </a:r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673256" y="2636912"/>
            <a:ext cx="223224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 smtClean="0"/>
              <a:t>Reassure families that they can  ask </a:t>
            </a:r>
            <a:r>
              <a:rPr lang="en-GB" dirty="0"/>
              <a:t>questions about the life in the </a:t>
            </a:r>
            <a:r>
              <a:rPr lang="en-GB" dirty="0" smtClean="0"/>
              <a:t>UK  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3419872" y="3212976"/>
            <a:ext cx="252028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Explain </a:t>
            </a:r>
            <a:r>
              <a:rPr lang="en-GB" dirty="0" smtClean="0"/>
              <a:t>to volunteers </a:t>
            </a:r>
            <a:r>
              <a:rPr lang="en-GB" dirty="0"/>
              <a:t>and support volunteers to understand and respect refugee values and </a:t>
            </a:r>
            <a:r>
              <a:rPr lang="en-GB" dirty="0" smtClean="0"/>
              <a:t>traditions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6126697" y="980728"/>
            <a:ext cx="1944216" cy="2952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Childrearing practices around discipline and leaving children home alone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52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dirty="0"/>
              <a:t>COMMUNICATING CS TO THE LOCAL POPULATION</a:t>
            </a:r>
            <a:r>
              <a:rPr lang="en-GB" sz="3200" dirty="0"/>
              <a:t/>
            </a:r>
            <a:br>
              <a:rPr lang="en-GB" sz="3200" dirty="0"/>
            </a:br>
            <a:endParaRPr lang="en-GB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052736"/>
            <a:ext cx="4000500" cy="1428750"/>
          </a:xfrm>
        </p:spPr>
      </p:pic>
      <p:sp>
        <p:nvSpPr>
          <p:cNvPr id="5" name="Rectangle 4"/>
          <p:cNvSpPr/>
          <p:nvPr/>
        </p:nvSpPr>
        <p:spPr>
          <a:xfrm>
            <a:off x="611560" y="2852936"/>
            <a:ext cx="7200800" cy="3384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itchFamily="34" charset="0"/>
              <a:buChar char="•"/>
            </a:pPr>
            <a:r>
              <a:rPr lang="en-GB" dirty="0"/>
              <a:t>Do not assume that local people know what </a:t>
            </a:r>
            <a:r>
              <a:rPr lang="en-GB" dirty="0" smtClean="0"/>
              <a:t>a refugee or CS is</a:t>
            </a:r>
            <a:endParaRPr lang="en-GB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Train </a:t>
            </a:r>
            <a:r>
              <a:rPr lang="en-GB" dirty="0"/>
              <a:t>your volunteers to explain the </a:t>
            </a:r>
            <a:r>
              <a:rPr lang="en-GB" dirty="0" smtClean="0"/>
              <a:t>CS </a:t>
            </a:r>
            <a:r>
              <a:rPr lang="en-GB" dirty="0"/>
              <a:t>and refugees to local </a:t>
            </a:r>
            <a:r>
              <a:rPr lang="en-GB" dirty="0" smtClean="0"/>
              <a:t>people</a:t>
            </a:r>
            <a:endParaRPr lang="en-GB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Invite </a:t>
            </a:r>
            <a:r>
              <a:rPr lang="en-GB" dirty="0"/>
              <a:t>your MP and local authority staff to events and </a:t>
            </a:r>
            <a:r>
              <a:rPr lang="en-GB" dirty="0" smtClean="0"/>
              <a:t>activities</a:t>
            </a:r>
            <a:endParaRPr lang="en-GB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Organise </a:t>
            </a:r>
            <a:r>
              <a:rPr lang="en-GB" dirty="0"/>
              <a:t>events to raise awareness about refugees </a:t>
            </a:r>
            <a:endParaRPr lang="en-GB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Contribute </a:t>
            </a:r>
            <a:r>
              <a:rPr lang="en-GB" dirty="0"/>
              <a:t>updates about CS positive outcomes to local </a:t>
            </a:r>
            <a:r>
              <a:rPr lang="en-GB" dirty="0" smtClean="0"/>
              <a:t>newsletters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Liaise </a:t>
            </a:r>
            <a:r>
              <a:rPr lang="en-GB" dirty="0"/>
              <a:t>with the local press and share good news stories for </a:t>
            </a:r>
            <a:r>
              <a:rPr lang="en-GB" dirty="0" smtClean="0"/>
              <a:t>publication</a:t>
            </a:r>
            <a:endParaRPr lang="en-GB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Contribute </a:t>
            </a:r>
            <a:r>
              <a:rPr lang="en-GB" dirty="0"/>
              <a:t>good news stories to local Facebook pages and other social </a:t>
            </a:r>
            <a:r>
              <a:rPr lang="en-GB" dirty="0" smtClean="0"/>
              <a:t>media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36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2482</TotalTime>
  <Words>418</Words>
  <Application>Microsoft Office PowerPoint</Application>
  <PresentationFormat>On-screen Show (4:3)</PresentationFormat>
  <Paragraphs>69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ATRACTING AND SUPPORTING VOLUNTEERS  </vt:lpstr>
      <vt:lpstr>HELPING LANGUAGE LEARNING </vt:lpstr>
      <vt:lpstr>BENEFIT SYSTEM AND EMPLOYABILITY</vt:lpstr>
      <vt:lpstr>REDUCING SOCIAL ISOLATION </vt:lpstr>
      <vt:lpstr>MANAGING CULTURAL DIFFERENCES </vt:lpstr>
      <vt:lpstr>COMMUNICATING CS TO THE LOCAL POPULATION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104</cp:revision>
  <dcterms:created xsi:type="dcterms:W3CDTF">2019-03-14T11:13:34Z</dcterms:created>
  <dcterms:modified xsi:type="dcterms:W3CDTF">2019-06-25T08:46:39Z</dcterms:modified>
</cp:coreProperties>
</file>