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4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71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65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4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55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0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8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221" y="1493115"/>
            <a:ext cx="9684389" cy="358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3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Britton (Dubai Operations)</dc:creator>
  <cp:lastModifiedBy>Naomi Britton (Dubai Operations)</cp:lastModifiedBy>
  <cp:revision>3</cp:revision>
  <dcterms:created xsi:type="dcterms:W3CDTF">2020-05-05T15:11:31Z</dcterms:created>
  <dcterms:modified xsi:type="dcterms:W3CDTF">2020-05-05T15:14:41Z</dcterms:modified>
</cp:coreProperties>
</file>