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24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71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65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5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4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6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55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30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8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3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6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1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19" y="1493115"/>
            <a:ext cx="10763795" cy="358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23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Britton (Dubai Operations)</dc:creator>
  <cp:lastModifiedBy>Naomi Britton (Dubai Operations)</cp:lastModifiedBy>
  <cp:revision>1</cp:revision>
  <dcterms:created xsi:type="dcterms:W3CDTF">2020-05-05T15:11:31Z</dcterms:created>
  <dcterms:modified xsi:type="dcterms:W3CDTF">2020-05-05T15:11:54Z</dcterms:modified>
</cp:coreProperties>
</file>