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245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71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65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05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14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963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550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308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88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337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360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21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19" y="1493115"/>
            <a:ext cx="10763794" cy="358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230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Britton (Dubai Operations)</dc:creator>
  <cp:lastModifiedBy>Naomi Britton (Dubai Operations)</cp:lastModifiedBy>
  <cp:revision>2</cp:revision>
  <dcterms:created xsi:type="dcterms:W3CDTF">2020-05-05T15:11:31Z</dcterms:created>
  <dcterms:modified xsi:type="dcterms:W3CDTF">2020-05-05T15:13:54Z</dcterms:modified>
</cp:coreProperties>
</file>