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8" r:id="rId1"/>
  </p:sldMasterIdLst>
  <p:notesMasterIdLst>
    <p:notesMasterId r:id="rId8"/>
  </p:notesMasterIdLst>
  <p:sldIdLst>
    <p:sldId id="268" r:id="rId2"/>
    <p:sldId id="262" r:id="rId3"/>
    <p:sldId id="263" r:id="rId4"/>
    <p:sldId id="264" r:id="rId5"/>
    <p:sldId id="266" r:id="rId6"/>
    <p:sldId id="26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8236" autoAdjust="0"/>
  </p:normalViewPr>
  <p:slideViewPr>
    <p:cSldViewPr snapToGrid="0">
      <p:cViewPr varScale="1">
        <p:scale>
          <a:sx n="56" d="100"/>
          <a:sy n="56" d="100"/>
        </p:scale>
        <p:origin x="27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B1A9C2-D3F2-4D65-9C50-A02550EDA9BC}" type="doc">
      <dgm:prSet loTypeId="urn:microsoft.com/office/officeart/2005/8/layout/hProcess11" loCatId="process" qsTypeId="urn:microsoft.com/office/officeart/2005/8/quickstyle/simple1" qsCatId="simple" csTypeId="urn:microsoft.com/office/officeart/2005/8/colors/accent1_2" csCatId="accent1" phldr="1"/>
      <dgm:spPr/>
    </dgm:pt>
    <dgm:pt modelId="{5D6AD513-56B3-41AC-943E-9C2B1CAEC883}">
      <dgm:prSet phldrT="[Text]"/>
      <dgm:spPr/>
      <dgm:t>
        <a:bodyPr/>
        <a:lstStyle/>
        <a:p>
          <a:r>
            <a:rPr lang="en-US" dirty="0" smtClean="0"/>
            <a:t>146 BC -  sacking of Carthage and Corinth</a:t>
          </a:r>
          <a:endParaRPr lang="en-US" dirty="0"/>
        </a:p>
      </dgm:t>
    </dgm:pt>
    <dgm:pt modelId="{669D9F9F-53ED-4DEE-9F1B-B6E9B6D30A65}" type="parTrans" cxnId="{71098AA8-301D-47CA-B7A5-7CC101DE6851}">
      <dgm:prSet/>
      <dgm:spPr/>
      <dgm:t>
        <a:bodyPr/>
        <a:lstStyle/>
        <a:p>
          <a:endParaRPr lang="en-US"/>
        </a:p>
      </dgm:t>
    </dgm:pt>
    <dgm:pt modelId="{E5AFEC9C-74E0-4FD7-9762-FE6DF457BDA8}" type="sibTrans" cxnId="{71098AA8-301D-47CA-B7A5-7CC101DE6851}">
      <dgm:prSet/>
      <dgm:spPr/>
      <dgm:t>
        <a:bodyPr/>
        <a:lstStyle/>
        <a:p>
          <a:endParaRPr lang="en-US"/>
        </a:p>
      </dgm:t>
    </dgm:pt>
    <dgm:pt modelId="{DA261BC3-E977-496D-B5BC-43216F9D25E7}">
      <dgm:prSet phldrT="[Text]"/>
      <dgm:spPr/>
      <dgm:t>
        <a:bodyPr/>
        <a:lstStyle/>
        <a:p>
          <a:r>
            <a:rPr lang="en-US" dirty="0" smtClean="0"/>
            <a:t>139 BC – </a:t>
          </a:r>
          <a:r>
            <a:rPr lang="en-US" i="1" dirty="0" err="1" smtClean="0"/>
            <a:t>lex</a:t>
          </a:r>
          <a:r>
            <a:rPr lang="en-US" i="1" dirty="0" smtClean="0"/>
            <a:t> </a:t>
          </a:r>
          <a:r>
            <a:rPr lang="en-US" i="1" dirty="0" err="1" smtClean="0"/>
            <a:t>Gabinia</a:t>
          </a:r>
          <a:r>
            <a:rPr lang="en-US" i="1" dirty="0" smtClean="0"/>
            <a:t> </a:t>
          </a:r>
          <a:r>
            <a:rPr lang="en-US" i="0" dirty="0" smtClean="0"/>
            <a:t>(the secret ballot) </a:t>
          </a:r>
          <a:endParaRPr lang="en-US" dirty="0"/>
        </a:p>
      </dgm:t>
    </dgm:pt>
    <dgm:pt modelId="{97142A20-F60A-423B-A4B3-A73B4CC682A0}" type="parTrans" cxnId="{D97CD2DE-FD97-4A96-B8A8-C562D3210379}">
      <dgm:prSet/>
      <dgm:spPr/>
      <dgm:t>
        <a:bodyPr/>
        <a:lstStyle/>
        <a:p>
          <a:endParaRPr lang="en-US"/>
        </a:p>
      </dgm:t>
    </dgm:pt>
    <dgm:pt modelId="{D85C5554-E745-4BC7-A11A-75094D068411}" type="sibTrans" cxnId="{D97CD2DE-FD97-4A96-B8A8-C562D3210379}">
      <dgm:prSet/>
      <dgm:spPr/>
      <dgm:t>
        <a:bodyPr/>
        <a:lstStyle/>
        <a:p>
          <a:endParaRPr lang="en-US"/>
        </a:p>
      </dgm:t>
    </dgm:pt>
    <dgm:pt modelId="{2933F518-A590-4289-B15A-117AE2850052}">
      <dgm:prSet phldrT="[Text]"/>
      <dgm:spPr/>
      <dgm:t>
        <a:bodyPr/>
        <a:lstStyle/>
        <a:p>
          <a:r>
            <a:rPr lang="en-US" dirty="0" smtClean="0"/>
            <a:t>133 BC – </a:t>
          </a:r>
          <a:r>
            <a:rPr lang="en-US" dirty="0" err="1" smtClean="0"/>
            <a:t>Tribunate</a:t>
          </a:r>
          <a:r>
            <a:rPr lang="en-US" dirty="0" smtClean="0"/>
            <a:t> of Tiberius Gracchus</a:t>
          </a:r>
          <a:endParaRPr lang="en-US" dirty="0"/>
        </a:p>
      </dgm:t>
    </dgm:pt>
    <dgm:pt modelId="{D99F81DA-B997-4270-9900-F90EE6413945}" type="parTrans" cxnId="{D5A216C6-CC38-4504-911A-5B94FEA35C7E}">
      <dgm:prSet/>
      <dgm:spPr/>
      <dgm:t>
        <a:bodyPr/>
        <a:lstStyle/>
        <a:p>
          <a:endParaRPr lang="en-US"/>
        </a:p>
      </dgm:t>
    </dgm:pt>
    <dgm:pt modelId="{4994A943-97F5-432B-A414-6729344D3A46}" type="sibTrans" cxnId="{D5A216C6-CC38-4504-911A-5B94FEA35C7E}">
      <dgm:prSet/>
      <dgm:spPr/>
      <dgm:t>
        <a:bodyPr/>
        <a:lstStyle/>
        <a:p>
          <a:endParaRPr lang="en-US"/>
        </a:p>
      </dgm:t>
    </dgm:pt>
    <dgm:pt modelId="{4D29FA2B-2F76-4B73-8355-DB4069754B91}">
      <dgm:prSet phldrT="[Text]"/>
      <dgm:spPr/>
      <dgm:t>
        <a:bodyPr/>
        <a:lstStyle/>
        <a:p>
          <a:r>
            <a:rPr lang="en-US" dirty="0" smtClean="0"/>
            <a:t>180 BC – </a:t>
          </a:r>
          <a:r>
            <a:rPr lang="en-US" i="1" dirty="0" err="1" smtClean="0"/>
            <a:t>lex</a:t>
          </a:r>
          <a:r>
            <a:rPr lang="en-US" i="1" dirty="0" smtClean="0"/>
            <a:t> </a:t>
          </a:r>
          <a:r>
            <a:rPr lang="en-US" i="1" dirty="0" err="1" smtClean="0"/>
            <a:t>Villia</a:t>
          </a:r>
          <a:r>
            <a:rPr lang="en-US" i="1" dirty="0" smtClean="0"/>
            <a:t> </a:t>
          </a:r>
          <a:r>
            <a:rPr lang="en-US" i="1" dirty="0" err="1" smtClean="0"/>
            <a:t>Annalis</a:t>
          </a:r>
          <a:endParaRPr lang="en-US" dirty="0"/>
        </a:p>
      </dgm:t>
    </dgm:pt>
    <dgm:pt modelId="{41293594-492D-4BB4-BD2C-E930A8CBB7EC}" type="parTrans" cxnId="{A3DEDF08-C1D8-4651-90D0-6CA786203DDC}">
      <dgm:prSet/>
      <dgm:spPr/>
      <dgm:t>
        <a:bodyPr/>
        <a:lstStyle/>
        <a:p>
          <a:endParaRPr lang="en-US"/>
        </a:p>
      </dgm:t>
    </dgm:pt>
    <dgm:pt modelId="{597ACC3D-35DE-4C4A-85C7-774E37501665}" type="sibTrans" cxnId="{A3DEDF08-C1D8-4651-90D0-6CA786203DDC}">
      <dgm:prSet/>
      <dgm:spPr/>
      <dgm:t>
        <a:bodyPr/>
        <a:lstStyle/>
        <a:p>
          <a:endParaRPr lang="en-US"/>
        </a:p>
      </dgm:t>
    </dgm:pt>
    <dgm:pt modelId="{E759C43C-ED14-4DA4-86B3-7B8CA7C9D3CA}">
      <dgm:prSet phldrT="[Text]"/>
      <dgm:spPr/>
      <dgm:t>
        <a:bodyPr/>
        <a:lstStyle/>
        <a:p>
          <a:r>
            <a:rPr lang="en-US" dirty="0" smtClean="0"/>
            <a:t>121 BC – death of Gaius Gracchus &amp; the SCU</a:t>
          </a:r>
          <a:endParaRPr lang="en-US" dirty="0"/>
        </a:p>
      </dgm:t>
    </dgm:pt>
    <dgm:pt modelId="{19F22C80-49C7-44C7-A7EA-FC341876D262}" type="parTrans" cxnId="{0601171D-9C2E-4238-83CD-C156577724A4}">
      <dgm:prSet/>
      <dgm:spPr/>
      <dgm:t>
        <a:bodyPr/>
        <a:lstStyle/>
        <a:p>
          <a:endParaRPr lang="en-US"/>
        </a:p>
      </dgm:t>
    </dgm:pt>
    <dgm:pt modelId="{389F34A7-BCAF-4E3A-A120-F7A0E9014B24}" type="sibTrans" cxnId="{0601171D-9C2E-4238-83CD-C156577724A4}">
      <dgm:prSet/>
      <dgm:spPr/>
      <dgm:t>
        <a:bodyPr/>
        <a:lstStyle/>
        <a:p>
          <a:endParaRPr lang="en-US"/>
        </a:p>
      </dgm:t>
    </dgm:pt>
    <dgm:pt modelId="{2BBA89AD-30D2-44E3-9499-B6AC42CCF39C}">
      <dgm:prSet phldrT="[Text]"/>
      <dgm:spPr/>
      <dgm:t>
        <a:bodyPr/>
        <a:lstStyle/>
        <a:p>
          <a:pPr algn="ctr"/>
          <a:r>
            <a:rPr lang="en-US" dirty="0" smtClean="0"/>
            <a:t>88 BC – Asiatic Vespers</a:t>
          </a:r>
          <a:endParaRPr lang="en-US" dirty="0"/>
        </a:p>
      </dgm:t>
    </dgm:pt>
    <dgm:pt modelId="{C6FEC432-D419-48BA-BA92-9C98CCDAF1AC}" type="parTrans" cxnId="{EC385F22-E27D-4A5F-A9A3-4971BE847EFE}">
      <dgm:prSet/>
      <dgm:spPr/>
      <dgm:t>
        <a:bodyPr/>
        <a:lstStyle/>
        <a:p>
          <a:endParaRPr lang="en-US"/>
        </a:p>
      </dgm:t>
    </dgm:pt>
    <dgm:pt modelId="{F5851F6D-F7AC-4895-8B65-831548840D72}" type="sibTrans" cxnId="{EC385F22-E27D-4A5F-A9A3-4971BE847EFE}">
      <dgm:prSet/>
      <dgm:spPr/>
      <dgm:t>
        <a:bodyPr/>
        <a:lstStyle/>
        <a:p>
          <a:endParaRPr lang="en-US"/>
        </a:p>
      </dgm:t>
    </dgm:pt>
    <dgm:pt modelId="{66BDFCDF-6349-4430-9DD7-6B724FC70C4E}">
      <dgm:prSet phldrT="[Text]"/>
      <dgm:spPr/>
      <dgm:t>
        <a:bodyPr/>
        <a:lstStyle/>
        <a:p>
          <a:r>
            <a:rPr lang="en-US" dirty="0" smtClean="0"/>
            <a:t>112-106 BC – Jugurthine War</a:t>
          </a:r>
          <a:endParaRPr lang="en-US" dirty="0"/>
        </a:p>
      </dgm:t>
    </dgm:pt>
    <dgm:pt modelId="{7B25521B-1B85-4508-844C-EEF0546E14C6}" type="parTrans" cxnId="{DBE3F28C-7BD6-4EB8-89A0-BF0298A19474}">
      <dgm:prSet/>
      <dgm:spPr/>
      <dgm:t>
        <a:bodyPr/>
        <a:lstStyle/>
        <a:p>
          <a:endParaRPr lang="en-US"/>
        </a:p>
      </dgm:t>
    </dgm:pt>
    <dgm:pt modelId="{AB1C6410-2194-43F4-9F32-6B78B000F0FA}" type="sibTrans" cxnId="{DBE3F28C-7BD6-4EB8-89A0-BF0298A19474}">
      <dgm:prSet/>
      <dgm:spPr/>
      <dgm:t>
        <a:bodyPr/>
        <a:lstStyle/>
        <a:p>
          <a:endParaRPr lang="en-US"/>
        </a:p>
      </dgm:t>
    </dgm:pt>
    <dgm:pt modelId="{05D0C926-3368-44EB-BD92-141499CF49A6}">
      <dgm:prSet phldrT="[Text]"/>
      <dgm:spPr/>
      <dgm:t>
        <a:bodyPr/>
        <a:lstStyle/>
        <a:p>
          <a:pPr algn="ctr"/>
          <a:r>
            <a:rPr lang="en-US" dirty="0" smtClean="0"/>
            <a:t>104 BC – Sicilian Slavery uprising</a:t>
          </a:r>
          <a:endParaRPr lang="en-US" dirty="0"/>
        </a:p>
      </dgm:t>
    </dgm:pt>
    <dgm:pt modelId="{5431988C-8A98-4D46-B61F-450B84D47D28}" type="parTrans" cxnId="{466C785A-3516-4C48-A309-89CD20AE7E55}">
      <dgm:prSet/>
      <dgm:spPr/>
      <dgm:t>
        <a:bodyPr/>
        <a:lstStyle/>
        <a:p>
          <a:endParaRPr lang="en-US"/>
        </a:p>
      </dgm:t>
    </dgm:pt>
    <dgm:pt modelId="{7C79E1E0-01B0-4435-8359-7932B67DAC95}" type="sibTrans" cxnId="{466C785A-3516-4C48-A309-89CD20AE7E55}">
      <dgm:prSet/>
      <dgm:spPr/>
      <dgm:t>
        <a:bodyPr/>
        <a:lstStyle/>
        <a:p>
          <a:endParaRPr lang="en-US"/>
        </a:p>
      </dgm:t>
    </dgm:pt>
    <dgm:pt modelId="{1497FD8A-8246-44C4-9F66-229903B107D7}">
      <dgm:prSet phldrT="[Text]"/>
      <dgm:spPr/>
      <dgm:t>
        <a:bodyPr/>
        <a:lstStyle/>
        <a:p>
          <a:r>
            <a:rPr lang="en-US" dirty="0" smtClean="0"/>
            <a:t>91-88 BC – the Social War </a:t>
          </a:r>
          <a:endParaRPr lang="en-US" dirty="0"/>
        </a:p>
      </dgm:t>
    </dgm:pt>
    <dgm:pt modelId="{94A806D7-999E-463C-A801-F8316945F3F5}" type="parTrans" cxnId="{18AF2AE9-4C32-4D78-9D4D-E4510CC90D10}">
      <dgm:prSet/>
      <dgm:spPr/>
      <dgm:t>
        <a:bodyPr/>
        <a:lstStyle/>
        <a:p>
          <a:endParaRPr lang="en-US"/>
        </a:p>
      </dgm:t>
    </dgm:pt>
    <dgm:pt modelId="{DA1DB1D3-38A1-4087-BC78-EE572F655232}" type="sibTrans" cxnId="{18AF2AE9-4C32-4D78-9D4D-E4510CC90D10}">
      <dgm:prSet/>
      <dgm:spPr/>
      <dgm:t>
        <a:bodyPr/>
        <a:lstStyle/>
        <a:p>
          <a:endParaRPr lang="en-US"/>
        </a:p>
      </dgm:t>
    </dgm:pt>
    <dgm:pt modelId="{8ED2C146-34EA-4A4B-AA5A-7B84B5DE7DCF}" type="pres">
      <dgm:prSet presAssocID="{E6B1A9C2-D3F2-4D65-9C50-A02550EDA9BC}" presName="Name0" presStyleCnt="0">
        <dgm:presLayoutVars>
          <dgm:dir/>
          <dgm:resizeHandles val="exact"/>
        </dgm:presLayoutVars>
      </dgm:prSet>
      <dgm:spPr/>
    </dgm:pt>
    <dgm:pt modelId="{B11831AA-EF25-4CAC-BCB3-BF918D9B5EDA}" type="pres">
      <dgm:prSet presAssocID="{E6B1A9C2-D3F2-4D65-9C50-A02550EDA9BC}" presName="arrow" presStyleLbl="bgShp" presStyleIdx="0" presStyleCnt="1"/>
      <dgm:spPr/>
    </dgm:pt>
    <dgm:pt modelId="{1FEB3600-66B6-4DB1-A43C-4EA5ED1C8A05}" type="pres">
      <dgm:prSet presAssocID="{E6B1A9C2-D3F2-4D65-9C50-A02550EDA9BC}" presName="points" presStyleCnt="0"/>
      <dgm:spPr/>
    </dgm:pt>
    <dgm:pt modelId="{D0D5DD57-2D76-455A-9F65-E924208D64F6}" type="pres">
      <dgm:prSet presAssocID="{4D29FA2B-2F76-4B73-8355-DB4069754B91}" presName="compositeA" presStyleCnt="0"/>
      <dgm:spPr/>
    </dgm:pt>
    <dgm:pt modelId="{C68D48AD-01D8-4F31-87E6-1BF37F9D7753}" type="pres">
      <dgm:prSet presAssocID="{4D29FA2B-2F76-4B73-8355-DB4069754B91}" presName="textA" presStyleLbl="revTx" presStyleIdx="0" presStyleCnt="9">
        <dgm:presLayoutVars>
          <dgm:bulletEnabled val="1"/>
        </dgm:presLayoutVars>
      </dgm:prSet>
      <dgm:spPr/>
      <dgm:t>
        <a:bodyPr/>
        <a:lstStyle/>
        <a:p>
          <a:endParaRPr lang="en-US"/>
        </a:p>
      </dgm:t>
    </dgm:pt>
    <dgm:pt modelId="{15866E41-7C20-42A3-BD34-3C2651467424}" type="pres">
      <dgm:prSet presAssocID="{4D29FA2B-2F76-4B73-8355-DB4069754B91}" presName="circleA" presStyleLbl="node1" presStyleIdx="0" presStyleCnt="9"/>
      <dgm:spPr/>
    </dgm:pt>
    <dgm:pt modelId="{C7B7F01F-7FF1-4471-9E77-69F52101FA08}" type="pres">
      <dgm:prSet presAssocID="{4D29FA2B-2F76-4B73-8355-DB4069754B91}" presName="spaceA" presStyleCnt="0"/>
      <dgm:spPr/>
    </dgm:pt>
    <dgm:pt modelId="{6649123E-4103-4044-8A3F-1A282481A193}" type="pres">
      <dgm:prSet presAssocID="{597ACC3D-35DE-4C4A-85C7-774E37501665}" presName="space" presStyleCnt="0"/>
      <dgm:spPr/>
    </dgm:pt>
    <dgm:pt modelId="{5E6113AB-8023-46FD-A434-CB5F1912AFEA}" type="pres">
      <dgm:prSet presAssocID="{5D6AD513-56B3-41AC-943E-9C2B1CAEC883}" presName="compositeB" presStyleCnt="0"/>
      <dgm:spPr/>
    </dgm:pt>
    <dgm:pt modelId="{56D20AB9-79AB-41B3-8088-F9E06478898C}" type="pres">
      <dgm:prSet presAssocID="{5D6AD513-56B3-41AC-943E-9C2B1CAEC883}" presName="textB" presStyleLbl="revTx" presStyleIdx="1" presStyleCnt="9">
        <dgm:presLayoutVars>
          <dgm:bulletEnabled val="1"/>
        </dgm:presLayoutVars>
      </dgm:prSet>
      <dgm:spPr/>
      <dgm:t>
        <a:bodyPr/>
        <a:lstStyle/>
        <a:p>
          <a:endParaRPr lang="en-US"/>
        </a:p>
      </dgm:t>
    </dgm:pt>
    <dgm:pt modelId="{7AE10188-D4BB-4721-B3C2-64A7345129DB}" type="pres">
      <dgm:prSet presAssocID="{5D6AD513-56B3-41AC-943E-9C2B1CAEC883}" presName="circleB" presStyleLbl="node1" presStyleIdx="1" presStyleCnt="9"/>
      <dgm:spPr/>
    </dgm:pt>
    <dgm:pt modelId="{7E60EFAD-8447-4E2F-9CA4-AC18D5DDCA27}" type="pres">
      <dgm:prSet presAssocID="{5D6AD513-56B3-41AC-943E-9C2B1CAEC883}" presName="spaceB" presStyleCnt="0"/>
      <dgm:spPr/>
    </dgm:pt>
    <dgm:pt modelId="{A64EA340-C51D-4501-A4CA-041439E00EF0}" type="pres">
      <dgm:prSet presAssocID="{E5AFEC9C-74E0-4FD7-9762-FE6DF457BDA8}" presName="space" presStyleCnt="0"/>
      <dgm:spPr/>
    </dgm:pt>
    <dgm:pt modelId="{0E159ED3-0F02-4D8D-9389-BF11B5427140}" type="pres">
      <dgm:prSet presAssocID="{DA261BC3-E977-496D-B5BC-43216F9D25E7}" presName="compositeA" presStyleCnt="0"/>
      <dgm:spPr/>
    </dgm:pt>
    <dgm:pt modelId="{14D8F78B-B2D6-4BCF-AA04-05DE0EB61751}" type="pres">
      <dgm:prSet presAssocID="{DA261BC3-E977-496D-B5BC-43216F9D25E7}" presName="textA" presStyleLbl="revTx" presStyleIdx="2" presStyleCnt="9">
        <dgm:presLayoutVars>
          <dgm:bulletEnabled val="1"/>
        </dgm:presLayoutVars>
      </dgm:prSet>
      <dgm:spPr/>
      <dgm:t>
        <a:bodyPr/>
        <a:lstStyle/>
        <a:p>
          <a:endParaRPr lang="en-US"/>
        </a:p>
      </dgm:t>
    </dgm:pt>
    <dgm:pt modelId="{9C802C20-0C12-4E56-B524-C757AFC1FBF2}" type="pres">
      <dgm:prSet presAssocID="{DA261BC3-E977-496D-B5BC-43216F9D25E7}" presName="circleA" presStyleLbl="node1" presStyleIdx="2" presStyleCnt="9"/>
      <dgm:spPr/>
    </dgm:pt>
    <dgm:pt modelId="{100F775D-4A8D-4680-8CE6-B4BE7417CE4C}" type="pres">
      <dgm:prSet presAssocID="{DA261BC3-E977-496D-B5BC-43216F9D25E7}" presName="spaceA" presStyleCnt="0"/>
      <dgm:spPr/>
    </dgm:pt>
    <dgm:pt modelId="{16D48D88-F5F3-4D21-A2DC-1C5E375CAD39}" type="pres">
      <dgm:prSet presAssocID="{D85C5554-E745-4BC7-A11A-75094D068411}" presName="space" presStyleCnt="0"/>
      <dgm:spPr/>
    </dgm:pt>
    <dgm:pt modelId="{78875CDA-27B7-4142-8C5A-42C1AA2BB1D7}" type="pres">
      <dgm:prSet presAssocID="{2933F518-A590-4289-B15A-117AE2850052}" presName="compositeB" presStyleCnt="0"/>
      <dgm:spPr/>
    </dgm:pt>
    <dgm:pt modelId="{7F2708BA-558B-45D8-9F4B-F0CF4568E501}" type="pres">
      <dgm:prSet presAssocID="{2933F518-A590-4289-B15A-117AE2850052}" presName="textB" presStyleLbl="revTx" presStyleIdx="3" presStyleCnt="9">
        <dgm:presLayoutVars>
          <dgm:bulletEnabled val="1"/>
        </dgm:presLayoutVars>
      </dgm:prSet>
      <dgm:spPr/>
      <dgm:t>
        <a:bodyPr/>
        <a:lstStyle/>
        <a:p>
          <a:endParaRPr lang="en-US"/>
        </a:p>
      </dgm:t>
    </dgm:pt>
    <dgm:pt modelId="{EE421B64-1B98-4F8A-B770-1A0B3B4A3A73}" type="pres">
      <dgm:prSet presAssocID="{2933F518-A590-4289-B15A-117AE2850052}" presName="circleB" presStyleLbl="node1" presStyleIdx="3" presStyleCnt="9"/>
      <dgm:spPr/>
    </dgm:pt>
    <dgm:pt modelId="{D23B9313-EC4F-4B4C-A8BB-BC8994B40329}" type="pres">
      <dgm:prSet presAssocID="{2933F518-A590-4289-B15A-117AE2850052}" presName="spaceB" presStyleCnt="0"/>
      <dgm:spPr/>
    </dgm:pt>
    <dgm:pt modelId="{1E446F44-B0E0-45FD-A3DF-9215B0A47A5B}" type="pres">
      <dgm:prSet presAssocID="{4994A943-97F5-432B-A414-6729344D3A46}" presName="space" presStyleCnt="0"/>
      <dgm:spPr/>
    </dgm:pt>
    <dgm:pt modelId="{5A2A4133-0BDB-4A5D-96F1-143924F7FCB5}" type="pres">
      <dgm:prSet presAssocID="{E759C43C-ED14-4DA4-86B3-7B8CA7C9D3CA}" presName="compositeA" presStyleCnt="0"/>
      <dgm:spPr/>
    </dgm:pt>
    <dgm:pt modelId="{4CC2379F-9A6C-4306-A679-BC50A03F1871}" type="pres">
      <dgm:prSet presAssocID="{E759C43C-ED14-4DA4-86B3-7B8CA7C9D3CA}" presName="textA" presStyleLbl="revTx" presStyleIdx="4" presStyleCnt="9">
        <dgm:presLayoutVars>
          <dgm:bulletEnabled val="1"/>
        </dgm:presLayoutVars>
      </dgm:prSet>
      <dgm:spPr/>
      <dgm:t>
        <a:bodyPr/>
        <a:lstStyle/>
        <a:p>
          <a:endParaRPr lang="en-US"/>
        </a:p>
      </dgm:t>
    </dgm:pt>
    <dgm:pt modelId="{88E7040F-DAF9-49DE-A202-FA86A09BD6F5}" type="pres">
      <dgm:prSet presAssocID="{E759C43C-ED14-4DA4-86B3-7B8CA7C9D3CA}" presName="circleA" presStyleLbl="node1" presStyleIdx="4" presStyleCnt="9"/>
      <dgm:spPr/>
    </dgm:pt>
    <dgm:pt modelId="{43F5A8AB-846A-47DE-9C35-3DC83B817146}" type="pres">
      <dgm:prSet presAssocID="{E759C43C-ED14-4DA4-86B3-7B8CA7C9D3CA}" presName="spaceA" presStyleCnt="0"/>
      <dgm:spPr/>
    </dgm:pt>
    <dgm:pt modelId="{E678D786-241B-4363-BDBC-A30424F228CE}" type="pres">
      <dgm:prSet presAssocID="{389F34A7-BCAF-4E3A-A120-F7A0E9014B24}" presName="space" presStyleCnt="0"/>
      <dgm:spPr/>
    </dgm:pt>
    <dgm:pt modelId="{D7821861-C8F3-46BA-B5DE-BCBDB5801847}" type="pres">
      <dgm:prSet presAssocID="{66BDFCDF-6349-4430-9DD7-6B724FC70C4E}" presName="compositeB" presStyleCnt="0"/>
      <dgm:spPr/>
    </dgm:pt>
    <dgm:pt modelId="{37BD1298-F312-4F88-9AA8-13087BB7E4CD}" type="pres">
      <dgm:prSet presAssocID="{66BDFCDF-6349-4430-9DD7-6B724FC70C4E}" presName="textB" presStyleLbl="revTx" presStyleIdx="5" presStyleCnt="9">
        <dgm:presLayoutVars>
          <dgm:bulletEnabled val="1"/>
        </dgm:presLayoutVars>
      </dgm:prSet>
      <dgm:spPr/>
      <dgm:t>
        <a:bodyPr/>
        <a:lstStyle/>
        <a:p>
          <a:endParaRPr lang="en-US"/>
        </a:p>
      </dgm:t>
    </dgm:pt>
    <dgm:pt modelId="{326563D3-3A17-432B-AD1A-B69B0753C820}" type="pres">
      <dgm:prSet presAssocID="{66BDFCDF-6349-4430-9DD7-6B724FC70C4E}" presName="circleB" presStyleLbl="node1" presStyleIdx="5" presStyleCnt="9"/>
      <dgm:spPr/>
    </dgm:pt>
    <dgm:pt modelId="{9C64230A-12B4-45F8-86D7-134395C37299}" type="pres">
      <dgm:prSet presAssocID="{66BDFCDF-6349-4430-9DD7-6B724FC70C4E}" presName="spaceB" presStyleCnt="0"/>
      <dgm:spPr/>
    </dgm:pt>
    <dgm:pt modelId="{7A85C667-8A5A-4F25-8602-CFD281B046C8}" type="pres">
      <dgm:prSet presAssocID="{AB1C6410-2194-43F4-9F32-6B78B000F0FA}" presName="space" presStyleCnt="0"/>
      <dgm:spPr/>
    </dgm:pt>
    <dgm:pt modelId="{F3F1469E-B722-4462-AD68-E055FB53F3F4}" type="pres">
      <dgm:prSet presAssocID="{05D0C926-3368-44EB-BD92-141499CF49A6}" presName="compositeA" presStyleCnt="0"/>
      <dgm:spPr/>
    </dgm:pt>
    <dgm:pt modelId="{43AE9455-82DE-47C0-A320-0961896D29B8}" type="pres">
      <dgm:prSet presAssocID="{05D0C926-3368-44EB-BD92-141499CF49A6}" presName="textA" presStyleLbl="revTx" presStyleIdx="6" presStyleCnt="9">
        <dgm:presLayoutVars>
          <dgm:bulletEnabled val="1"/>
        </dgm:presLayoutVars>
      </dgm:prSet>
      <dgm:spPr/>
      <dgm:t>
        <a:bodyPr/>
        <a:lstStyle/>
        <a:p>
          <a:endParaRPr lang="en-US"/>
        </a:p>
      </dgm:t>
    </dgm:pt>
    <dgm:pt modelId="{5AE0ACDD-E686-4490-B585-26AA4D192017}" type="pres">
      <dgm:prSet presAssocID="{05D0C926-3368-44EB-BD92-141499CF49A6}" presName="circleA" presStyleLbl="node1" presStyleIdx="6" presStyleCnt="9"/>
      <dgm:spPr/>
    </dgm:pt>
    <dgm:pt modelId="{0650EB2A-761D-4688-A60B-A7D66713C312}" type="pres">
      <dgm:prSet presAssocID="{05D0C926-3368-44EB-BD92-141499CF49A6}" presName="spaceA" presStyleCnt="0"/>
      <dgm:spPr/>
    </dgm:pt>
    <dgm:pt modelId="{0F30E3DE-F06B-4C54-ADC2-373ADD5898AE}" type="pres">
      <dgm:prSet presAssocID="{7C79E1E0-01B0-4435-8359-7932B67DAC95}" presName="space" presStyleCnt="0"/>
      <dgm:spPr/>
    </dgm:pt>
    <dgm:pt modelId="{5A381B65-B4DF-4AFA-80A5-364B4D634C54}" type="pres">
      <dgm:prSet presAssocID="{1497FD8A-8246-44C4-9F66-229903B107D7}" presName="compositeB" presStyleCnt="0"/>
      <dgm:spPr/>
    </dgm:pt>
    <dgm:pt modelId="{BD02D3EA-23E3-4E77-BB3C-E5D43B7160E1}" type="pres">
      <dgm:prSet presAssocID="{1497FD8A-8246-44C4-9F66-229903B107D7}" presName="textB" presStyleLbl="revTx" presStyleIdx="7" presStyleCnt="9">
        <dgm:presLayoutVars>
          <dgm:bulletEnabled val="1"/>
        </dgm:presLayoutVars>
      </dgm:prSet>
      <dgm:spPr/>
      <dgm:t>
        <a:bodyPr/>
        <a:lstStyle/>
        <a:p>
          <a:endParaRPr lang="en-US"/>
        </a:p>
      </dgm:t>
    </dgm:pt>
    <dgm:pt modelId="{A1B62A0A-AD59-4A53-8995-20F788C2923A}" type="pres">
      <dgm:prSet presAssocID="{1497FD8A-8246-44C4-9F66-229903B107D7}" presName="circleB" presStyleLbl="node1" presStyleIdx="7" presStyleCnt="9"/>
      <dgm:spPr/>
    </dgm:pt>
    <dgm:pt modelId="{A01065C8-6DBA-43B9-849D-7CCFF3E506C8}" type="pres">
      <dgm:prSet presAssocID="{1497FD8A-8246-44C4-9F66-229903B107D7}" presName="spaceB" presStyleCnt="0"/>
      <dgm:spPr/>
    </dgm:pt>
    <dgm:pt modelId="{013408A9-C8BA-482B-BF20-CB3C13DE1F2F}" type="pres">
      <dgm:prSet presAssocID="{DA1DB1D3-38A1-4087-BC78-EE572F655232}" presName="space" presStyleCnt="0"/>
      <dgm:spPr/>
    </dgm:pt>
    <dgm:pt modelId="{9059A04D-E61C-4D02-9A0D-F99613C946F6}" type="pres">
      <dgm:prSet presAssocID="{2BBA89AD-30D2-44E3-9499-B6AC42CCF39C}" presName="compositeA" presStyleCnt="0"/>
      <dgm:spPr/>
    </dgm:pt>
    <dgm:pt modelId="{DCCBC370-A095-41A6-A4D8-4B2FF05D11F6}" type="pres">
      <dgm:prSet presAssocID="{2BBA89AD-30D2-44E3-9499-B6AC42CCF39C}" presName="textA" presStyleLbl="revTx" presStyleIdx="8" presStyleCnt="9">
        <dgm:presLayoutVars>
          <dgm:bulletEnabled val="1"/>
        </dgm:presLayoutVars>
      </dgm:prSet>
      <dgm:spPr/>
      <dgm:t>
        <a:bodyPr/>
        <a:lstStyle/>
        <a:p>
          <a:endParaRPr lang="en-US"/>
        </a:p>
      </dgm:t>
    </dgm:pt>
    <dgm:pt modelId="{09D33AD2-E385-49F7-AC1C-76D5FD57E41F}" type="pres">
      <dgm:prSet presAssocID="{2BBA89AD-30D2-44E3-9499-B6AC42CCF39C}" presName="circleA" presStyleLbl="node1" presStyleIdx="8" presStyleCnt="9"/>
      <dgm:spPr/>
    </dgm:pt>
    <dgm:pt modelId="{ADF7B828-F4BE-4A04-8EB2-9FE094EA09D8}" type="pres">
      <dgm:prSet presAssocID="{2BBA89AD-30D2-44E3-9499-B6AC42CCF39C}" presName="spaceA" presStyleCnt="0"/>
      <dgm:spPr/>
    </dgm:pt>
  </dgm:ptLst>
  <dgm:cxnLst>
    <dgm:cxn modelId="{466C785A-3516-4C48-A309-89CD20AE7E55}" srcId="{E6B1A9C2-D3F2-4D65-9C50-A02550EDA9BC}" destId="{05D0C926-3368-44EB-BD92-141499CF49A6}" srcOrd="6" destOrd="0" parTransId="{5431988C-8A98-4D46-B61F-450B84D47D28}" sibTransId="{7C79E1E0-01B0-4435-8359-7932B67DAC95}"/>
    <dgm:cxn modelId="{78BC1080-914E-47E4-83D6-7EA01D2767DB}" type="presOf" srcId="{4D29FA2B-2F76-4B73-8355-DB4069754B91}" destId="{C68D48AD-01D8-4F31-87E6-1BF37F9D7753}" srcOrd="0" destOrd="0" presId="urn:microsoft.com/office/officeart/2005/8/layout/hProcess11"/>
    <dgm:cxn modelId="{A3DEDF08-C1D8-4651-90D0-6CA786203DDC}" srcId="{E6B1A9C2-D3F2-4D65-9C50-A02550EDA9BC}" destId="{4D29FA2B-2F76-4B73-8355-DB4069754B91}" srcOrd="0" destOrd="0" parTransId="{41293594-492D-4BB4-BD2C-E930A8CBB7EC}" sibTransId="{597ACC3D-35DE-4C4A-85C7-774E37501665}"/>
    <dgm:cxn modelId="{5504C762-8A9D-4BC1-B382-250B0E48BA96}" type="presOf" srcId="{1497FD8A-8246-44C4-9F66-229903B107D7}" destId="{BD02D3EA-23E3-4E77-BB3C-E5D43B7160E1}" srcOrd="0" destOrd="0" presId="urn:microsoft.com/office/officeart/2005/8/layout/hProcess11"/>
    <dgm:cxn modelId="{D5A216C6-CC38-4504-911A-5B94FEA35C7E}" srcId="{E6B1A9C2-D3F2-4D65-9C50-A02550EDA9BC}" destId="{2933F518-A590-4289-B15A-117AE2850052}" srcOrd="3" destOrd="0" parTransId="{D99F81DA-B997-4270-9900-F90EE6413945}" sibTransId="{4994A943-97F5-432B-A414-6729344D3A46}"/>
    <dgm:cxn modelId="{EC385F22-E27D-4A5F-A9A3-4971BE847EFE}" srcId="{E6B1A9C2-D3F2-4D65-9C50-A02550EDA9BC}" destId="{2BBA89AD-30D2-44E3-9499-B6AC42CCF39C}" srcOrd="8" destOrd="0" parTransId="{C6FEC432-D419-48BA-BA92-9C98CCDAF1AC}" sibTransId="{F5851F6D-F7AC-4895-8B65-831548840D72}"/>
    <dgm:cxn modelId="{5E36F51D-CEDB-41FD-9E63-08462694E583}" type="presOf" srcId="{DA261BC3-E977-496D-B5BC-43216F9D25E7}" destId="{14D8F78B-B2D6-4BCF-AA04-05DE0EB61751}" srcOrd="0" destOrd="0" presId="urn:microsoft.com/office/officeart/2005/8/layout/hProcess11"/>
    <dgm:cxn modelId="{0601171D-9C2E-4238-83CD-C156577724A4}" srcId="{E6B1A9C2-D3F2-4D65-9C50-A02550EDA9BC}" destId="{E759C43C-ED14-4DA4-86B3-7B8CA7C9D3CA}" srcOrd="4" destOrd="0" parTransId="{19F22C80-49C7-44C7-A7EA-FC341876D262}" sibTransId="{389F34A7-BCAF-4E3A-A120-F7A0E9014B24}"/>
    <dgm:cxn modelId="{71098AA8-301D-47CA-B7A5-7CC101DE6851}" srcId="{E6B1A9C2-D3F2-4D65-9C50-A02550EDA9BC}" destId="{5D6AD513-56B3-41AC-943E-9C2B1CAEC883}" srcOrd="1" destOrd="0" parTransId="{669D9F9F-53ED-4DEE-9F1B-B6E9B6D30A65}" sibTransId="{E5AFEC9C-74E0-4FD7-9762-FE6DF457BDA8}"/>
    <dgm:cxn modelId="{DBE3F28C-7BD6-4EB8-89A0-BF0298A19474}" srcId="{E6B1A9C2-D3F2-4D65-9C50-A02550EDA9BC}" destId="{66BDFCDF-6349-4430-9DD7-6B724FC70C4E}" srcOrd="5" destOrd="0" parTransId="{7B25521B-1B85-4508-844C-EEF0546E14C6}" sibTransId="{AB1C6410-2194-43F4-9F32-6B78B000F0FA}"/>
    <dgm:cxn modelId="{18AF2AE9-4C32-4D78-9D4D-E4510CC90D10}" srcId="{E6B1A9C2-D3F2-4D65-9C50-A02550EDA9BC}" destId="{1497FD8A-8246-44C4-9F66-229903B107D7}" srcOrd="7" destOrd="0" parTransId="{94A806D7-999E-463C-A801-F8316945F3F5}" sibTransId="{DA1DB1D3-38A1-4087-BC78-EE572F655232}"/>
    <dgm:cxn modelId="{D97CD2DE-FD97-4A96-B8A8-C562D3210379}" srcId="{E6B1A9C2-D3F2-4D65-9C50-A02550EDA9BC}" destId="{DA261BC3-E977-496D-B5BC-43216F9D25E7}" srcOrd="2" destOrd="0" parTransId="{97142A20-F60A-423B-A4B3-A73B4CC682A0}" sibTransId="{D85C5554-E745-4BC7-A11A-75094D068411}"/>
    <dgm:cxn modelId="{2C24AF38-D5DE-4A71-8DFE-B4B316339286}" type="presOf" srcId="{05D0C926-3368-44EB-BD92-141499CF49A6}" destId="{43AE9455-82DE-47C0-A320-0961896D29B8}" srcOrd="0" destOrd="0" presId="urn:microsoft.com/office/officeart/2005/8/layout/hProcess11"/>
    <dgm:cxn modelId="{E9413FD6-43C4-4EA6-A37F-D28769BA2663}" type="presOf" srcId="{2933F518-A590-4289-B15A-117AE2850052}" destId="{7F2708BA-558B-45D8-9F4B-F0CF4568E501}" srcOrd="0" destOrd="0" presId="urn:microsoft.com/office/officeart/2005/8/layout/hProcess11"/>
    <dgm:cxn modelId="{0FCFB944-8B6D-4472-A404-C31020849470}" type="presOf" srcId="{2BBA89AD-30D2-44E3-9499-B6AC42CCF39C}" destId="{DCCBC370-A095-41A6-A4D8-4B2FF05D11F6}" srcOrd="0" destOrd="0" presId="urn:microsoft.com/office/officeart/2005/8/layout/hProcess11"/>
    <dgm:cxn modelId="{8E7E9D65-7FD8-47DE-A871-90207E0FF213}" type="presOf" srcId="{5D6AD513-56B3-41AC-943E-9C2B1CAEC883}" destId="{56D20AB9-79AB-41B3-8088-F9E06478898C}" srcOrd="0" destOrd="0" presId="urn:microsoft.com/office/officeart/2005/8/layout/hProcess11"/>
    <dgm:cxn modelId="{9A87C6C4-122F-4D61-AB00-20CED2C580F3}" type="presOf" srcId="{E6B1A9C2-D3F2-4D65-9C50-A02550EDA9BC}" destId="{8ED2C146-34EA-4A4B-AA5A-7B84B5DE7DCF}" srcOrd="0" destOrd="0" presId="urn:microsoft.com/office/officeart/2005/8/layout/hProcess11"/>
    <dgm:cxn modelId="{7309B34C-0C22-46B0-B899-4E5C01D4B19C}" type="presOf" srcId="{66BDFCDF-6349-4430-9DD7-6B724FC70C4E}" destId="{37BD1298-F312-4F88-9AA8-13087BB7E4CD}" srcOrd="0" destOrd="0" presId="urn:microsoft.com/office/officeart/2005/8/layout/hProcess11"/>
    <dgm:cxn modelId="{B56E7F8C-8F08-4874-8876-0B04583C64C0}" type="presOf" srcId="{E759C43C-ED14-4DA4-86B3-7B8CA7C9D3CA}" destId="{4CC2379F-9A6C-4306-A679-BC50A03F1871}" srcOrd="0" destOrd="0" presId="urn:microsoft.com/office/officeart/2005/8/layout/hProcess11"/>
    <dgm:cxn modelId="{A34A7AAB-6BD6-4761-864A-B7A5D6AF8397}" type="presParOf" srcId="{8ED2C146-34EA-4A4B-AA5A-7B84B5DE7DCF}" destId="{B11831AA-EF25-4CAC-BCB3-BF918D9B5EDA}" srcOrd="0" destOrd="0" presId="urn:microsoft.com/office/officeart/2005/8/layout/hProcess11"/>
    <dgm:cxn modelId="{39029A22-F1CD-4434-8511-70D2B5539523}" type="presParOf" srcId="{8ED2C146-34EA-4A4B-AA5A-7B84B5DE7DCF}" destId="{1FEB3600-66B6-4DB1-A43C-4EA5ED1C8A05}" srcOrd="1" destOrd="0" presId="urn:microsoft.com/office/officeart/2005/8/layout/hProcess11"/>
    <dgm:cxn modelId="{F6DFEBCD-6263-47E7-8E21-9857D5A5CFC2}" type="presParOf" srcId="{1FEB3600-66B6-4DB1-A43C-4EA5ED1C8A05}" destId="{D0D5DD57-2D76-455A-9F65-E924208D64F6}" srcOrd="0" destOrd="0" presId="urn:microsoft.com/office/officeart/2005/8/layout/hProcess11"/>
    <dgm:cxn modelId="{EA3B6B8D-4238-4FBF-9D74-D67BFBAAE5A0}" type="presParOf" srcId="{D0D5DD57-2D76-455A-9F65-E924208D64F6}" destId="{C68D48AD-01D8-4F31-87E6-1BF37F9D7753}" srcOrd="0" destOrd="0" presId="urn:microsoft.com/office/officeart/2005/8/layout/hProcess11"/>
    <dgm:cxn modelId="{64FF1A22-6691-458F-8AF2-E1317CA46284}" type="presParOf" srcId="{D0D5DD57-2D76-455A-9F65-E924208D64F6}" destId="{15866E41-7C20-42A3-BD34-3C2651467424}" srcOrd="1" destOrd="0" presId="urn:microsoft.com/office/officeart/2005/8/layout/hProcess11"/>
    <dgm:cxn modelId="{999CF1CA-D9C4-4133-833A-98A1974C2E36}" type="presParOf" srcId="{D0D5DD57-2D76-455A-9F65-E924208D64F6}" destId="{C7B7F01F-7FF1-4471-9E77-69F52101FA08}" srcOrd="2" destOrd="0" presId="urn:microsoft.com/office/officeart/2005/8/layout/hProcess11"/>
    <dgm:cxn modelId="{3B6FC83B-A986-4E88-AEFE-78CE883636B4}" type="presParOf" srcId="{1FEB3600-66B6-4DB1-A43C-4EA5ED1C8A05}" destId="{6649123E-4103-4044-8A3F-1A282481A193}" srcOrd="1" destOrd="0" presId="urn:microsoft.com/office/officeart/2005/8/layout/hProcess11"/>
    <dgm:cxn modelId="{D64997AB-5781-4D13-B8CD-6A604D66918D}" type="presParOf" srcId="{1FEB3600-66B6-4DB1-A43C-4EA5ED1C8A05}" destId="{5E6113AB-8023-46FD-A434-CB5F1912AFEA}" srcOrd="2" destOrd="0" presId="urn:microsoft.com/office/officeart/2005/8/layout/hProcess11"/>
    <dgm:cxn modelId="{26790EEC-3B6D-48AB-87CB-B7263490DF9A}" type="presParOf" srcId="{5E6113AB-8023-46FD-A434-CB5F1912AFEA}" destId="{56D20AB9-79AB-41B3-8088-F9E06478898C}" srcOrd="0" destOrd="0" presId="urn:microsoft.com/office/officeart/2005/8/layout/hProcess11"/>
    <dgm:cxn modelId="{7AD595BE-B612-4C07-946B-689EFD4A88A4}" type="presParOf" srcId="{5E6113AB-8023-46FD-A434-CB5F1912AFEA}" destId="{7AE10188-D4BB-4721-B3C2-64A7345129DB}" srcOrd="1" destOrd="0" presId="urn:microsoft.com/office/officeart/2005/8/layout/hProcess11"/>
    <dgm:cxn modelId="{A36EE003-597A-4A97-9FAF-CFE61AF01291}" type="presParOf" srcId="{5E6113AB-8023-46FD-A434-CB5F1912AFEA}" destId="{7E60EFAD-8447-4E2F-9CA4-AC18D5DDCA27}" srcOrd="2" destOrd="0" presId="urn:microsoft.com/office/officeart/2005/8/layout/hProcess11"/>
    <dgm:cxn modelId="{3A22903B-11F1-4B65-9CA7-67033EB450C1}" type="presParOf" srcId="{1FEB3600-66B6-4DB1-A43C-4EA5ED1C8A05}" destId="{A64EA340-C51D-4501-A4CA-041439E00EF0}" srcOrd="3" destOrd="0" presId="urn:microsoft.com/office/officeart/2005/8/layout/hProcess11"/>
    <dgm:cxn modelId="{31DE3FBC-2CDD-44ED-A09C-32AB6DC0231C}" type="presParOf" srcId="{1FEB3600-66B6-4DB1-A43C-4EA5ED1C8A05}" destId="{0E159ED3-0F02-4D8D-9389-BF11B5427140}" srcOrd="4" destOrd="0" presId="urn:microsoft.com/office/officeart/2005/8/layout/hProcess11"/>
    <dgm:cxn modelId="{D4B4DE27-0D79-4C4F-8882-C658B68BE8E1}" type="presParOf" srcId="{0E159ED3-0F02-4D8D-9389-BF11B5427140}" destId="{14D8F78B-B2D6-4BCF-AA04-05DE0EB61751}" srcOrd="0" destOrd="0" presId="urn:microsoft.com/office/officeart/2005/8/layout/hProcess11"/>
    <dgm:cxn modelId="{E46D5B9F-EF30-45F3-84E9-F2F389B1A877}" type="presParOf" srcId="{0E159ED3-0F02-4D8D-9389-BF11B5427140}" destId="{9C802C20-0C12-4E56-B524-C757AFC1FBF2}" srcOrd="1" destOrd="0" presId="urn:microsoft.com/office/officeart/2005/8/layout/hProcess11"/>
    <dgm:cxn modelId="{8053D397-68B1-4D23-B2EE-0E289B5C4C11}" type="presParOf" srcId="{0E159ED3-0F02-4D8D-9389-BF11B5427140}" destId="{100F775D-4A8D-4680-8CE6-B4BE7417CE4C}" srcOrd="2" destOrd="0" presId="urn:microsoft.com/office/officeart/2005/8/layout/hProcess11"/>
    <dgm:cxn modelId="{01223AAD-8B1E-45C0-ABC3-A336B33D99D4}" type="presParOf" srcId="{1FEB3600-66B6-4DB1-A43C-4EA5ED1C8A05}" destId="{16D48D88-F5F3-4D21-A2DC-1C5E375CAD39}" srcOrd="5" destOrd="0" presId="urn:microsoft.com/office/officeart/2005/8/layout/hProcess11"/>
    <dgm:cxn modelId="{91669E57-1C33-4FB3-98BD-D19A49CA4755}" type="presParOf" srcId="{1FEB3600-66B6-4DB1-A43C-4EA5ED1C8A05}" destId="{78875CDA-27B7-4142-8C5A-42C1AA2BB1D7}" srcOrd="6" destOrd="0" presId="urn:microsoft.com/office/officeart/2005/8/layout/hProcess11"/>
    <dgm:cxn modelId="{8D9C276B-599E-42BE-8771-5CACDA4961C4}" type="presParOf" srcId="{78875CDA-27B7-4142-8C5A-42C1AA2BB1D7}" destId="{7F2708BA-558B-45D8-9F4B-F0CF4568E501}" srcOrd="0" destOrd="0" presId="urn:microsoft.com/office/officeart/2005/8/layout/hProcess11"/>
    <dgm:cxn modelId="{F0EF07DD-63F9-4056-A5A8-3FD13A1CD5F1}" type="presParOf" srcId="{78875CDA-27B7-4142-8C5A-42C1AA2BB1D7}" destId="{EE421B64-1B98-4F8A-B770-1A0B3B4A3A73}" srcOrd="1" destOrd="0" presId="urn:microsoft.com/office/officeart/2005/8/layout/hProcess11"/>
    <dgm:cxn modelId="{0609B6B3-535F-4F4C-9201-7BD5186F5B9D}" type="presParOf" srcId="{78875CDA-27B7-4142-8C5A-42C1AA2BB1D7}" destId="{D23B9313-EC4F-4B4C-A8BB-BC8994B40329}" srcOrd="2" destOrd="0" presId="urn:microsoft.com/office/officeart/2005/8/layout/hProcess11"/>
    <dgm:cxn modelId="{F8025A00-C252-40E0-A8D9-3703ACF107EF}" type="presParOf" srcId="{1FEB3600-66B6-4DB1-A43C-4EA5ED1C8A05}" destId="{1E446F44-B0E0-45FD-A3DF-9215B0A47A5B}" srcOrd="7" destOrd="0" presId="urn:microsoft.com/office/officeart/2005/8/layout/hProcess11"/>
    <dgm:cxn modelId="{594E3F05-190B-4D42-B5F2-06A045E2B5B1}" type="presParOf" srcId="{1FEB3600-66B6-4DB1-A43C-4EA5ED1C8A05}" destId="{5A2A4133-0BDB-4A5D-96F1-143924F7FCB5}" srcOrd="8" destOrd="0" presId="urn:microsoft.com/office/officeart/2005/8/layout/hProcess11"/>
    <dgm:cxn modelId="{D864DECA-01D9-4DE1-BA45-98909E16A201}" type="presParOf" srcId="{5A2A4133-0BDB-4A5D-96F1-143924F7FCB5}" destId="{4CC2379F-9A6C-4306-A679-BC50A03F1871}" srcOrd="0" destOrd="0" presId="urn:microsoft.com/office/officeart/2005/8/layout/hProcess11"/>
    <dgm:cxn modelId="{7289FE61-CFD9-4106-92C2-BC0D3D72FBEB}" type="presParOf" srcId="{5A2A4133-0BDB-4A5D-96F1-143924F7FCB5}" destId="{88E7040F-DAF9-49DE-A202-FA86A09BD6F5}" srcOrd="1" destOrd="0" presId="urn:microsoft.com/office/officeart/2005/8/layout/hProcess11"/>
    <dgm:cxn modelId="{DA7E3A41-1744-4274-BDEE-4B9BECAAA568}" type="presParOf" srcId="{5A2A4133-0BDB-4A5D-96F1-143924F7FCB5}" destId="{43F5A8AB-846A-47DE-9C35-3DC83B817146}" srcOrd="2" destOrd="0" presId="urn:microsoft.com/office/officeart/2005/8/layout/hProcess11"/>
    <dgm:cxn modelId="{37943DE4-AADA-45FE-BB5B-04D3C4839C68}" type="presParOf" srcId="{1FEB3600-66B6-4DB1-A43C-4EA5ED1C8A05}" destId="{E678D786-241B-4363-BDBC-A30424F228CE}" srcOrd="9" destOrd="0" presId="urn:microsoft.com/office/officeart/2005/8/layout/hProcess11"/>
    <dgm:cxn modelId="{DEC6F6D7-6522-4601-A1A1-C36D1FC3DE95}" type="presParOf" srcId="{1FEB3600-66B6-4DB1-A43C-4EA5ED1C8A05}" destId="{D7821861-C8F3-46BA-B5DE-BCBDB5801847}" srcOrd="10" destOrd="0" presId="urn:microsoft.com/office/officeart/2005/8/layout/hProcess11"/>
    <dgm:cxn modelId="{A2A9403A-3FA8-4E53-8544-9DB4D81F20C0}" type="presParOf" srcId="{D7821861-C8F3-46BA-B5DE-BCBDB5801847}" destId="{37BD1298-F312-4F88-9AA8-13087BB7E4CD}" srcOrd="0" destOrd="0" presId="urn:microsoft.com/office/officeart/2005/8/layout/hProcess11"/>
    <dgm:cxn modelId="{98EDE205-7829-4B30-81C7-3BB173F22E67}" type="presParOf" srcId="{D7821861-C8F3-46BA-B5DE-BCBDB5801847}" destId="{326563D3-3A17-432B-AD1A-B69B0753C820}" srcOrd="1" destOrd="0" presId="urn:microsoft.com/office/officeart/2005/8/layout/hProcess11"/>
    <dgm:cxn modelId="{9930330B-7E92-4BAA-B1A2-F3B5E0208D4A}" type="presParOf" srcId="{D7821861-C8F3-46BA-B5DE-BCBDB5801847}" destId="{9C64230A-12B4-45F8-86D7-134395C37299}" srcOrd="2" destOrd="0" presId="urn:microsoft.com/office/officeart/2005/8/layout/hProcess11"/>
    <dgm:cxn modelId="{00ECD256-C855-4BA7-A6F0-3FC25FB08B2F}" type="presParOf" srcId="{1FEB3600-66B6-4DB1-A43C-4EA5ED1C8A05}" destId="{7A85C667-8A5A-4F25-8602-CFD281B046C8}" srcOrd="11" destOrd="0" presId="urn:microsoft.com/office/officeart/2005/8/layout/hProcess11"/>
    <dgm:cxn modelId="{B6AC784D-47EE-49D8-9487-91D2F1F5069A}" type="presParOf" srcId="{1FEB3600-66B6-4DB1-A43C-4EA5ED1C8A05}" destId="{F3F1469E-B722-4462-AD68-E055FB53F3F4}" srcOrd="12" destOrd="0" presId="urn:microsoft.com/office/officeart/2005/8/layout/hProcess11"/>
    <dgm:cxn modelId="{DC8F5AC9-4EF4-400D-AC8B-600070123592}" type="presParOf" srcId="{F3F1469E-B722-4462-AD68-E055FB53F3F4}" destId="{43AE9455-82DE-47C0-A320-0961896D29B8}" srcOrd="0" destOrd="0" presId="urn:microsoft.com/office/officeart/2005/8/layout/hProcess11"/>
    <dgm:cxn modelId="{B6804423-6BD2-47F5-A456-DBD94A9CE433}" type="presParOf" srcId="{F3F1469E-B722-4462-AD68-E055FB53F3F4}" destId="{5AE0ACDD-E686-4490-B585-26AA4D192017}" srcOrd="1" destOrd="0" presId="urn:microsoft.com/office/officeart/2005/8/layout/hProcess11"/>
    <dgm:cxn modelId="{6E3A49D2-4B07-4E45-AFD8-FED82E0C2458}" type="presParOf" srcId="{F3F1469E-B722-4462-AD68-E055FB53F3F4}" destId="{0650EB2A-761D-4688-A60B-A7D66713C312}" srcOrd="2" destOrd="0" presId="urn:microsoft.com/office/officeart/2005/8/layout/hProcess11"/>
    <dgm:cxn modelId="{67D1CC71-99FE-457F-ADA7-564F83EFFD49}" type="presParOf" srcId="{1FEB3600-66B6-4DB1-A43C-4EA5ED1C8A05}" destId="{0F30E3DE-F06B-4C54-ADC2-373ADD5898AE}" srcOrd="13" destOrd="0" presId="urn:microsoft.com/office/officeart/2005/8/layout/hProcess11"/>
    <dgm:cxn modelId="{2218543C-48A8-4033-8034-F39E58753691}" type="presParOf" srcId="{1FEB3600-66B6-4DB1-A43C-4EA5ED1C8A05}" destId="{5A381B65-B4DF-4AFA-80A5-364B4D634C54}" srcOrd="14" destOrd="0" presId="urn:microsoft.com/office/officeart/2005/8/layout/hProcess11"/>
    <dgm:cxn modelId="{BDE2AFFB-EBD3-407D-8EDC-9EECEF06DF6D}" type="presParOf" srcId="{5A381B65-B4DF-4AFA-80A5-364B4D634C54}" destId="{BD02D3EA-23E3-4E77-BB3C-E5D43B7160E1}" srcOrd="0" destOrd="0" presId="urn:microsoft.com/office/officeart/2005/8/layout/hProcess11"/>
    <dgm:cxn modelId="{70F06422-4E7F-4155-BDEB-C52FE103BE41}" type="presParOf" srcId="{5A381B65-B4DF-4AFA-80A5-364B4D634C54}" destId="{A1B62A0A-AD59-4A53-8995-20F788C2923A}" srcOrd="1" destOrd="0" presId="urn:microsoft.com/office/officeart/2005/8/layout/hProcess11"/>
    <dgm:cxn modelId="{8E86F0FA-E582-4303-A8DB-FD60A5195AF2}" type="presParOf" srcId="{5A381B65-B4DF-4AFA-80A5-364B4D634C54}" destId="{A01065C8-6DBA-43B9-849D-7CCFF3E506C8}" srcOrd="2" destOrd="0" presId="urn:microsoft.com/office/officeart/2005/8/layout/hProcess11"/>
    <dgm:cxn modelId="{51196D0D-F047-4FA6-9682-156F3C8FA905}" type="presParOf" srcId="{1FEB3600-66B6-4DB1-A43C-4EA5ED1C8A05}" destId="{013408A9-C8BA-482B-BF20-CB3C13DE1F2F}" srcOrd="15" destOrd="0" presId="urn:microsoft.com/office/officeart/2005/8/layout/hProcess11"/>
    <dgm:cxn modelId="{BFB03F18-7CB8-4EB3-ACE9-FBCE0B55F3E8}" type="presParOf" srcId="{1FEB3600-66B6-4DB1-A43C-4EA5ED1C8A05}" destId="{9059A04D-E61C-4D02-9A0D-F99613C946F6}" srcOrd="16" destOrd="0" presId="urn:microsoft.com/office/officeart/2005/8/layout/hProcess11"/>
    <dgm:cxn modelId="{F2C12220-4291-4B20-ADF5-B9D451D9308F}" type="presParOf" srcId="{9059A04D-E61C-4D02-9A0D-F99613C946F6}" destId="{DCCBC370-A095-41A6-A4D8-4B2FF05D11F6}" srcOrd="0" destOrd="0" presId="urn:microsoft.com/office/officeart/2005/8/layout/hProcess11"/>
    <dgm:cxn modelId="{A80A685D-041A-4624-9130-08EE68C25739}" type="presParOf" srcId="{9059A04D-E61C-4D02-9A0D-F99613C946F6}" destId="{09D33AD2-E385-49F7-AC1C-76D5FD57E41F}" srcOrd="1" destOrd="0" presId="urn:microsoft.com/office/officeart/2005/8/layout/hProcess11"/>
    <dgm:cxn modelId="{AACFC609-5744-4EF3-864D-BF1C93E2620F}" type="presParOf" srcId="{9059A04D-E61C-4D02-9A0D-F99613C946F6}" destId="{ADF7B828-F4BE-4A04-8EB2-9FE094EA09D8}"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E53B40-1288-4643-97B7-5573C3C7096A}" type="doc">
      <dgm:prSet loTypeId="urn:microsoft.com/office/officeart/2005/8/layout/hProcess11" loCatId="process" qsTypeId="urn:microsoft.com/office/officeart/2005/8/quickstyle/simple1" qsCatId="simple" csTypeId="urn:microsoft.com/office/officeart/2005/8/colors/accent1_2" csCatId="accent1" phldr="1"/>
      <dgm:spPr/>
    </dgm:pt>
    <dgm:pt modelId="{46AB4848-64FE-4C84-9840-2E07C05A6371}">
      <dgm:prSet phldrT="[Text]" custT="1"/>
      <dgm:spPr/>
      <dgm:t>
        <a:bodyPr/>
        <a:lstStyle/>
        <a:p>
          <a:r>
            <a:rPr lang="en-US" sz="1300" dirty="0" smtClean="0"/>
            <a:t>84 BC – Pompey levies private army</a:t>
          </a:r>
          <a:endParaRPr lang="en-US" sz="1300" dirty="0"/>
        </a:p>
      </dgm:t>
    </dgm:pt>
    <dgm:pt modelId="{5689282D-A506-46EC-A1C1-0FD48D2B1D36}" type="parTrans" cxnId="{CEE27529-315C-4EC9-919E-060BEB56950A}">
      <dgm:prSet/>
      <dgm:spPr/>
      <dgm:t>
        <a:bodyPr/>
        <a:lstStyle/>
        <a:p>
          <a:endParaRPr lang="en-US"/>
        </a:p>
      </dgm:t>
    </dgm:pt>
    <dgm:pt modelId="{C57A58EE-180D-4AC2-BB0B-DD339A378B82}" type="sibTrans" cxnId="{CEE27529-315C-4EC9-919E-060BEB56950A}">
      <dgm:prSet/>
      <dgm:spPr/>
      <dgm:t>
        <a:bodyPr/>
        <a:lstStyle/>
        <a:p>
          <a:endParaRPr lang="en-US"/>
        </a:p>
      </dgm:t>
    </dgm:pt>
    <dgm:pt modelId="{6D12CB38-AFFC-44B0-8B0F-CFDE83A2C793}">
      <dgm:prSet phldrT="[Text]" custT="1"/>
      <dgm:spPr/>
      <dgm:t>
        <a:bodyPr/>
        <a:lstStyle/>
        <a:p>
          <a:r>
            <a:rPr lang="en-US" sz="1300" dirty="0" smtClean="0"/>
            <a:t>81 BC – Sulla as dictator; proscriptions</a:t>
          </a:r>
          <a:endParaRPr lang="en-US" sz="1300" dirty="0"/>
        </a:p>
      </dgm:t>
    </dgm:pt>
    <dgm:pt modelId="{40621020-5B55-4CE6-B213-2DD4D090DDE2}" type="parTrans" cxnId="{F041DF82-0FAE-49A8-8BA9-43161E3C5CE3}">
      <dgm:prSet/>
      <dgm:spPr/>
      <dgm:t>
        <a:bodyPr/>
        <a:lstStyle/>
        <a:p>
          <a:endParaRPr lang="en-US"/>
        </a:p>
      </dgm:t>
    </dgm:pt>
    <dgm:pt modelId="{7C085D46-0004-43A5-9A3A-7E66541A7EE2}" type="sibTrans" cxnId="{F041DF82-0FAE-49A8-8BA9-43161E3C5CE3}">
      <dgm:prSet/>
      <dgm:spPr/>
      <dgm:t>
        <a:bodyPr/>
        <a:lstStyle/>
        <a:p>
          <a:endParaRPr lang="en-US"/>
        </a:p>
      </dgm:t>
    </dgm:pt>
    <dgm:pt modelId="{B69CAA0B-17DC-4D26-A092-724A4B9056F1}">
      <dgm:prSet phldrT="[Text]" custT="1"/>
      <dgm:spPr/>
      <dgm:t>
        <a:bodyPr/>
        <a:lstStyle/>
        <a:p>
          <a:r>
            <a:rPr lang="en-US" sz="1300" dirty="0" smtClean="0"/>
            <a:t>78 BC – Lepidus’ Italian uprising</a:t>
          </a:r>
          <a:endParaRPr lang="en-US" sz="1300" dirty="0"/>
        </a:p>
      </dgm:t>
    </dgm:pt>
    <dgm:pt modelId="{ED7F4AB0-E6B0-46BD-BE1A-8575D7DF41C4}" type="parTrans" cxnId="{47AB69B6-5D4D-4C57-A4B8-B83E4560D0BF}">
      <dgm:prSet/>
      <dgm:spPr/>
      <dgm:t>
        <a:bodyPr/>
        <a:lstStyle/>
        <a:p>
          <a:endParaRPr lang="en-US"/>
        </a:p>
      </dgm:t>
    </dgm:pt>
    <dgm:pt modelId="{946F6685-1AF6-4CC2-8159-8765B4E87A22}" type="sibTrans" cxnId="{47AB69B6-5D4D-4C57-A4B8-B83E4560D0BF}">
      <dgm:prSet/>
      <dgm:spPr/>
      <dgm:t>
        <a:bodyPr/>
        <a:lstStyle/>
        <a:p>
          <a:endParaRPr lang="en-US"/>
        </a:p>
      </dgm:t>
    </dgm:pt>
    <dgm:pt modelId="{FB4A3C79-BBE2-44DA-9C59-C89B43623E60}">
      <dgm:prSet phldrT="[Text]" custT="1"/>
      <dgm:spPr/>
      <dgm:t>
        <a:bodyPr/>
        <a:lstStyle/>
        <a:p>
          <a:r>
            <a:rPr lang="en-US" sz="1300" dirty="0" smtClean="0"/>
            <a:t>73-71 BC – Spartacus uprising</a:t>
          </a:r>
          <a:endParaRPr lang="en-US" sz="1300" dirty="0"/>
        </a:p>
      </dgm:t>
    </dgm:pt>
    <dgm:pt modelId="{84B5AF50-89D2-473B-B7A9-945A9482A5B7}" type="parTrans" cxnId="{48FF587F-4F0F-4863-9007-974A534607A3}">
      <dgm:prSet/>
      <dgm:spPr/>
      <dgm:t>
        <a:bodyPr/>
        <a:lstStyle/>
        <a:p>
          <a:endParaRPr lang="en-US"/>
        </a:p>
      </dgm:t>
    </dgm:pt>
    <dgm:pt modelId="{5DD9FD4A-9E32-42AC-B88E-819937FFE799}" type="sibTrans" cxnId="{48FF587F-4F0F-4863-9007-974A534607A3}">
      <dgm:prSet/>
      <dgm:spPr/>
      <dgm:t>
        <a:bodyPr/>
        <a:lstStyle/>
        <a:p>
          <a:endParaRPr lang="en-US"/>
        </a:p>
      </dgm:t>
    </dgm:pt>
    <dgm:pt modelId="{9195C6BB-DC00-4E26-B104-C54B285328F1}">
      <dgm:prSet phldrT="[Text]" custT="1"/>
      <dgm:spPr/>
      <dgm:t>
        <a:bodyPr/>
        <a:lstStyle/>
        <a:p>
          <a:r>
            <a:rPr lang="en-US" sz="1300" dirty="0" smtClean="0"/>
            <a:t>70 BC – Pompey &amp; Crassus consuls</a:t>
          </a:r>
          <a:endParaRPr lang="en-US" sz="1300" dirty="0"/>
        </a:p>
      </dgm:t>
    </dgm:pt>
    <dgm:pt modelId="{D48E95EF-C209-4062-893E-E621809AFA19}" type="parTrans" cxnId="{5646C3AA-B1F9-40EF-AB5F-B4A2937650F4}">
      <dgm:prSet/>
      <dgm:spPr/>
      <dgm:t>
        <a:bodyPr/>
        <a:lstStyle/>
        <a:p>
          <a:endParaRPr lang="en-US"/>
        </a:p>
      </dgm:t>
    </dgm:pt>
    <dgm:pt modelId="{AFA2119F-A4E6-4529-B7AC-B43B3C858286}" type="sibTrans" cxnId="{5646C3AA-B1F9-40EF-AB5F-B4A2937650F4}">
      <dgm:prSet/>
      <dgm:spPr/>
      <dgm:t>
        <a:bodyPr/>
        <a:lstStyle/>
        <a:p>
          <a:endParaRPr lang="en-US"/>
        </a:p>
      </dgm:t>
    </dgm:pt>
    <dgm:pt modelId="{52F9824A-75A0-44AD-AABC-0DC56E8A8127}">
      <dgm:prSet phldrT="[Text]" custT="1"/>
      <dgm:spPr/>
      <dgm:t>
        <a:bodyPr/>
        <a:lstStyle/>
        <a:p>
          <a:r>
            <a:rPr lang="en-US" sz="1300" dirty="0" smtClean="0"/>
            <a:t>67 BC – Pompey  against piracy</a:t>
          </a:r>
          <a:endParaRPr lang="en-US" sz="1300" dirty="0"/>
        </a:p>
      </dgm:t>
    </dgm:pt>
    <dgm:pt modelId="{10D9237F-E5D0-45A8-AFDB-A5E5F49E7836}" type="parTrans" cxnId="{C366ACE6-F45B-414C-99CB-CD7565504919}">
      <dgm:prSet/>
      <dgm:spPr/>
      <dgm:t>
        <a:bodyPr/>
        <a:lstStyle/>
        <a:p>
          <a:endParaRPr lang="en-US"/>
        </a:p>
      </dgm:t>
    </dgm:pt>
    <dgm:pt modelId="{4FE9D50B-8CD3-4439-80E3-6165E7D0DA67}" type="sibTrans" cxnId="{C366ACE6-F45B-414C-99CB-CD7565504919}">
      <dgm:prSet/>
      <dgm:spPr/>
      <dgm:t>
        <a:bodyPr/>
        <a:lstStyle/>
        <a:p>
          <a:endParaRPr lang="en-US"/>
        </a:p>
      </dgm:t>
    </dgm:pt>
    <dgm:pt modelId="{0AF9F439-8E86-4DB1-836C-57929F2AE62A}">
      <dgm:prSet phldrT="[Text]" custT="1"/>
      <dgm:spPr/>
      <dgm:t>
        <a:bodyPr/>
        <a:lstStyle/>
        <a:p>
          <a:r>
            <a:rPr lang="en-US" sz="1300" dirty="0" smtClean="0"/>
            <a:t>66 BC – Pompey against </a:t>
          </a:r>
          <a:r>
            <a:rPr lang="en-US" sz="1300" dirty="0" err="1" smtClean="0"/>
            <a:t>Mithridates</a:t>
          </a:r>
          <a:endParaRPr lang="en-US" sz="1300" dirty="0"/>
        </a:p>
      </dgm:t>
    </dgm:pt>
    <dgm:pt modelId="{B904631C-1358-4BB6-B760-1E09938991F1}" type="parTrans" cxnId="{5DF55312-3B5D-4DF9-9A95-3C5FDB2AE4F6}">
      <dgm:prSet/>
      <dgm:spPr/>
      <dgm:t>
        <a:bodyPr/>
        <a:lstStyle/>
        <a:p>
          <a:endParaRPr lang="en-US"/>
        </a:p>
      </dgm:t>
    </dgm:pt>
    <dgm:pt modelId="{411204CB-138E-4307-9A7E-14339E345D98}" type="sibTrans" cxnId="{5DF55312-3B5D-4DF9-9A95-3C5FDB2AE4F6}">
      <dgm:prSet/>
      <dgm:spPr/>
      <dgm:t>
        <a:bodyPr/>
        <a:lstStyle/>
        <a:p>
          <a:endParaRPr lang="en-US"/>
        </a:p>
      </dgm:t>
    </dgm:pt>
    <dgm:pt modelId="{22BDA06A-B0C3-4296-869A-BB074632E3D4}">
      <dgm:prSet phldrT="[Text]" custT="1"/>
      <dgm:spPr/>
      <dgm:t>
        <a:bodyPr/>
        <a:lstStyle/>
        <a:p>
          <a:r>
            <a:rPr lang="en-US" sz="1300" dirty="0" smtClean="0"/>
            <a:t>63 BC – ‘</a:t>
          </a:r>
          <a:r>
            <a:rPr lang="en-US" sz="1300" dirty="0" err="1" smtClean="0"/>
            <a:t>Catilinarian</a:t>
          </a:r>
          <a:r>
            <a:rPr lang="en-US" sz="1300" dirty="0" smtClean="0"/>
            <a:t> Conspiracy’ (Cicero’s consulship)</a:t>
          </a:r>
          <a:endParaRPr lang="en-US" sz="1300" dirty="0"/>
        </a:p>
      </dgm:t>
    </dgm:pt>
    <dgm:pt modelId="{A7B74A20-159D-4C86-8509-5F43FC249314}" type="parTrans" cxnId="{EAB8729C-8BA9-4A0E-BC21-351748510AE1}">
      <dgm:prSet/>
      <dgm:spPr/>
      <dgm:t>
        <a:bodyPr/>
        <a:lstStyle/>
        <a:p>
          <a:endParaRPr lang="en-US"/>
        </a:p>
      </dgm:t>
    </dgm:pt>
    <dgm:pt modelId="{18C088B8-E2BC-43DD-8339-9F442AECDB63}" type="sibTrans" cxnId="{EAB8729C-8BA9-4A0E-BC21-351748510AE1}">
      <dgm:prSet/>
      <dgm:spPr/>
      <dgm:t>
        <a:bodyPr/>
        <a:lstStyle/>
        <a:p>
          <a:endParaRPr lang="en-US"/>
        </a:p>
      </dgm:t>
    </dgm:pt>
    <dgm:pt modelId="{853475C8-CEF8-41B2-8DFD-0EA64C3BF24D}">
      <dgm:prSet phldrT="[Text]" custT="1"/>
      <dgm:spPr/>
      <dgm:t>
        <a:bodyPr/>
        <a:lstStyle/>
        <a:p>
          <a:r>
            <a:rPr lang="en-US" sz="1300" dirty="0" smtClean="0"/>
            <a:t>80-72 BC – Sertorius in Spain</a:t>
          </a:r>
          <a:endParaRPr lang="en-US" sz="1300" dirty="0"/>
        </a:p>
      </dgm:t>
    </dgm:pt>
    <dgm:pt modelId="{AA2E7A1F-AE64-46B0-82AC-335ED4971413}" type="parTrans" cxnId="{2488ECA7-ACE2-4174-9CD6-572B8A69C9C6}">
      <dgm:prSet/>
      <dgm:spPr/>
      <dgm:t>
        <a:bodyPr/>
        <a:lstStyle/>
        <a:p>
          <a:endParaRPr lang="en-US"/>
        </a:p>
      </dgm:t>
    </dgm:pt>
    <dgm:pt modelId="{AE8C9C19-1020-4E1C-8FB3-085ED72DFECF}" type="sibTrans" cxnId="{2488ECA7-ACE2-4174-9CD6-572B8A69C9C6}">
      <dgm:prSet/>
      <dgm:spPr/>
      <dgm:t>
        <a:bodyPr/>
        <a:lstStyle/>
        <a:p>
          <a:endParaRPr lang="en-US"/>
        </a:p>
      </dgm:t>
    </dgm:pt>
    <dgm:pt modelId="{9105AC36-231C-43ED-8A87-0D7DCEED3CA9}">
      <dgm:prSet phldrT="[Text]" custT="1"/>
      <dgm:spPr/>
      <dgm:t>
        <a:bodyPr/>
        <a:lstStyle/>
        <a:p>
          <a:r>
            <a:rPr lang="en-US" sz="1300" dirty="0" smtClean="0"/>
            <a:t>77-71 BC Pompey’s commands</a:t>
          </a:r>
          <a:endParaRPr lang="en-US" sz="1300" dirty="0"/>
        </a:p>
      </dgm:t>
    </dgm:pt>
    <dgm:pt modelId="{C3261A4C-B0CC-4AD1-A1F1-1FC67BA14164}" type="parTrans" cxnId="{1E8CE944-4158-4BB5-BA1B-6237F15A270D}">
      <dgm:prSet/>
      <dgm:spPr/>
      <dgm:t>
        <a:bodyPr/>
        <a:lstStyle/>
        <a:p>
          <a:endParaRPr lang="en-US"/>
        </a:p>
      </dgm:t>
    </dgm:pt>
    <dgm:pt modelId="{132FB60A-1115-4E85-8414-9B90CE99587C}" type="sibTrans" cxnId="{1E8CE944-4158-4BB5-BA1B-6237F15A270D}">
      <dgm:prSet/>
      <dgm:spPr/>
      <dgm:t>
        <a:bodyPr/>
        <a:lstStyle/>
        <a:p>
          <a:endParaRPr lang="en-US"/>
        </a:p>
      </dgm:t>
    </dgm:pt>
    <dgm:pt modelId="{ED06ACB1-3B3B-479B-9676-B6DC9FEB4340}" type="pres">
      <dgm:prSet presAssocID="{5EE53B40-1288-4643-97B7-5573C3C7096A}" presName="Name0" presStyleCnt="0">
        <dgm:presLayoutVars>
          <dgm:dir/>
          <dgm:resizeHandles val="exact"/>
        </dgm:presLayoutVars>
      </dgm:prSet>
      <dgm:spPr/>
    </dgm:pt>
    <dgm:pt modelId="{0DAB4BC9-C5A4-4CB9-AA5C-9985309EF6F5}" type="pres">
      <dgm:prSet presAssocID="{5EE53B40-1288-4643-97B7-5573C3C7096A}" presName="arrow" presStyleLbl="bgShp" presStyleIdx="0" presStyleCnt="1"/>
      <dgm:spPr/>
    </dgm:pt>
    <dgm:pt modelId="{1334F247-E093-4A0E-9557-4C4CE4CCB562}" type="pres">
      <dgm:prSet presAssocID="{5EE53B40-1288-4643-97B7-5573C3C7096A}" presName="points" presStyleCnt="0"/>
      <dgm:spPr/>
    </dgm:pt>
    <dgm:pt modelId="{E939D0E0-71AA-4030-8A1E-B85E252A410A}" type="pres">
      <dgm:prSet presAssocID="{46AB4848-64FE-4C84-9840-2E07C05A6371}" presName="compositeA" presStyleCnt="0"/>
      <dgm:spPr/>
    </dgm:pt>
    <dgm:pt modelId="{F67A1F6D-A81A-45D7-AA1A-C06679170ACD}" type="pres">
      <dgm:prSet presAssocID="{46AB4848-64FE-4C84-9840-2E07C05A6371}" presName="textA" presStyleLbl="revTx" presStyleIdx="0" presStyleCnt="10" custScaleX="157360">
        <dgm:presLayoutVars>
          <dgm:bulletEnabled val="1"/>
        </dgm:presLayoutVars>
      </dgm:prSet>
      <dgm:spPr/>
      <dgm:t>
        <a:bodyPr/>
        <a:lstStyle/>
        <a:p>
          <a:endParaRPr lang="en-US"/>
        </a:p>
      </dgm:t>
    </dgm:pt>
    <dgm:pt modelId="{8D0AE717-271B-4470-B2C4-75A4122D3C05}" type="pres">
      <dgm:prSet presAssocID="{46AB4848-64FE-4C84-9840-2E07C05A6371}" presName="circleA" presStyleLbl="node1" presStyleIdx="0" presStyleCnt="10"/>
      <dgm:spPr/>
    </dgm:pt>
    <dgm:pt modelId="{E0DBB1B2-9BA0-41B1-8366-B39A9C81AC5A}" type="pres">
      <dgm:prSet presAssocID="{46AB4848-64FE-4C84-9840-2E07C05A6371}" presName="spaceA" presStyleCnt="0"/>
      <dgm:spPr/>
    </dgm:pt>
    <dgm:pt modelId="{C8E6EABE-6E1C-4D7E-806D-07275E6A29B0}" type="pres">
      <dgm:prSet presAssocID="{C57A58EE-180D-4AC2-BB0B-DD339A378B82}" presName="space" presStyleCnt="0"/>
      <dgm:spPr/>
    </dgm:pt>
    <dgm:pt modelId="{5237928F-3A68-47DD-B7D4-296576C5BBB2}" type="pres">
      <dgm:prSet presAssocID="{6D12CB38-AFFC-44B0-8B0F-CFDE83A2C793}" presName="compositeB" presStyleCnt="0"/>
      <dgm:spPr/>
    </dgm:pt>
    <dgm:pt modelId="{6AA2D7C5-8CFB-4490-82DE-CB2F00BA461B}" type="pres">
      <dgm:prSet presAssocID="{6D12CB38-AFFC-44B0-8B0F-CFDE83A2C793}" presName="textB" presStyleLbl="revTx" presStyleIdx="1" presStyleCnt="10" custScaleX="193427">
        <dgm:presLayoutVars>
          <dgm:bulletEnabled val="1"/>
        </dgm:presLayoutVars>
      </dgm:prSet>
      <dgm:spPr/>
      <dgm:t>
        <a:bodyPr/>
        <a:lstStyle/>
        <a:p>
          <a:endParaRPr lang="en-US"/>
        </a:p>
      </dgm:t>
    </dgm:pt>
    <dgm:pt modelId="{4F58E383-0B56-42ED-BDDE-9DE2E5AF9149}" type="pres">
      <dgm:prSet presAssocID="{6D12CB38-AFFC-44B0-8B0F-CFDE83A2C793}" presName="circleB" presStyleLbl="node1" presStyleIdx="1" presStyleCnt="10"/>
      <dgm:spPr/>
    </dgm:pt>
    <dgm:pt modelId="{ECAC6A77-A34B-4B2F-A345-F83B83BF1B13}" type="pres">
      <dgm:prSet presAssocID="{6D12CB38-AFFC-44B0-8B0F-CFDE83A2C793}" presName="spaceB" presStyleCnt="0"/>
      <dgm:spPr/>
    </dgm:pt>
    <dgm:pt modelId="{28D6E1D6-6D23-4F12-9B63-9B7DCA6E2BC7}" type="pres">
      <dgm:prSet presAssocID="{7C085D46-0004-43A5-9A3A-7E66541A7EE2}" presName="space" presStyleCnt="0"/>
      <dgm:spPr/>
    </dgm:pt>
    <dgm:pt modelId="{F7845189-95B7-4AF5-8B02-5B37C2CADF21}" type="pres">
      <dgm:prSet presAssocID="{853475C8-CEF8-41B2-8DFD-0EA64C3BF24D}" presName="compositeA" presStyleCnt="0"/>
      <dgm:spPr/>
    </dgm:pt>
    <dgm:pt modelId="{5036EE2A-D0B1-44EA-8ECC-E283E95CD9A3}" type="pres">
      <dgm:prSet presAssocID="{853475C8-CEF8-41B2-8DFD-0EA64C3BF24D}" presName="textA" presStyleLbl="revTx" presStyleIdx="2" presStyleCnt="10" custScaleX="132310">
        <dgm:presLayoutVars>
          <dgm:bulletEnabled val="1"/>
        </dgm:presLayoutVars>
      </dgm:prSet>
      <dgm:spPr/>
      <dgm:t>
        <a:bodyPr/>
        <a:lstStyle/>
        <a:p>
          <a:endParaRPr lang="en-US"/>
        </a:p>
      </dgm:t>
    </dgm:pt>
    <dgm:pt modelId="{01722E48-BB7A-47CF-8E14-68E2E2B3F8C2}" type="pres">
      <dgm:prSet presAssocID="{853475C8-CEF8-41B2-8DFD-0EA64C3BF24D}" presName="circleA" presStyleLbl="node1" presStyleIdx="2" presStyleCnt="10"/>
      <dgm:spPr/>
    </dgm:pt>
    <dgm:pt modelId="{39612746-160E-471C-8BD0-C76688D13D40}" type="pres">
      <dgm:prSet presAssocID="{853475C8-CEF8-41B2-8DFD-0EA64C3BF24D}" presName="spaceA" presStyleCnt="0"/>
      <dgm:spPr/>
    </dgm:pt>
    <dgm:pt modelId="{7BD32227-9695-42FD-90AB-2FF7741FDCF2}" type="pres">
      <dgm:prSet presAssocID="{AE8C9C19-1020-4E1C-8FB3-085ED72DFECF}" presName="space" presStyleCnt="0"/>
      <dgm:spPr/>
    </dgm:pt>
    <dgm:pt modelId="{FBEF7038-FC6F-4161-A6F2-7E1D1E964952}" type="pres">
      <dgm:prSet presAssocID="{B69CAA0B-17DC-4D26-A092-724A4B9056F1}" presName="compositeB" presStyleCnt="0"/>
      <dgm:spPr/>
    </dgm:pt>
    <dgm:pt modelId="{680675A5-92C0-42E6-B6AD-B4B09B599AFA}" type="pres">
      <dgm:prSet presAssocID="{B69CAA0B-17DC-4D26-A092-724A4B9056F1}" presName="textB" presStyleLbl="revTx" presStyleIdx="3" presStyleCnt="10" custScaleX="141104">
        <dgm:presLayoutVars>
          <dgm:bulletEnabled val="1"/>
        </dgm:presLayoutVars>
      </dgm:prSet>
      <dgm:spPr/>
      <dgm:t>
        <a:bodyPr/>
        <a:lstStyle/>
        <a:p>
          <a:endParaRPr lang="en-US"/>
        </a:p>
      </dgm:t>
    </dgm:pt>
    <dgm:pt modelId="{1125E4AD-19E0-4F52-95D9-5AAE678733CC}" type="pres">
      <dgm:prSet presAssocID="{B69CAA0B-17DC-4D26-A092-724A4B9056F1}" presName="circleB" presStyleLbl="node1" presStyleIdx="3" presStyleCnt="10"/>
      <dgm:spPr/>
    </dgm:pt>
    <dgm:pt modelId="{B398EBE4-BDAC-4412-99A6-05066CD8C2BF}" type="pres">
      <dgm:prSet presAssocID="{B69CAA0B-17DC-4D26-A092-724A4B9056F1}" presName="spaceB" presStyleCnt="0"/>
      <dgm:spPr/>
    </dgm:pt>
    <dgm:pt modelId="{C01DA74D-C771-466B-BA5A-3643D7733FBD}" type="pres">
      <dgm:prSet presAssocID="{946F6685-1AF6-4CC2-8159-8765B4E87A22}" presName="space" presStyleCnt="0"/>
      <dgm:spPr/>
    </dgm:pt>
    <dgm:pt modelId="{D5F3AC5B-D5EA-4160-9FC1-E77A790041DE}" type="pres">
      <dgm:prSet presAssocID="{9105AC36-231C-43ED-8A87-0D7DCEED3CA9}" presName="compositeA" presStyleCnt="0"/>
      <dgm:spPr/>
    </dgm:pt>
    <dgm:pt modelId="{8D273785-C4C3-4E5C-9F67-FCFD3F115F8A}" type="pres">
      <dgm:prSet presAssocID="{9105AC36-231C-43ED-8A87-0D7DCEED3CA9}" presName="textA" presStyleLbl="revTx" presStyleIdx="4" presStyleCnt="10" custScaleX="195768">
        <dgm:presLayoutVars>
          <dgm:bulletEnabled val="1"/>
        </dgm:presLayoutVars>
      </dgm:prSet>
      <dgm:spPr/>
      <dgm:t>
        <a:bodyPr/>
        <a:lstStyle/>
        <a:p>
          <a:endParaRPr lang="en-US"/>
        </a:p>
      </dgm:t>
    </dgm:pt>
    <dgm:pt modelId="{101974BE-D25A-47E1-BC78-226EA354DBBC}" type="pres">
      <dgm:prSet presAssocID="{9105AC36-231C-43ED-8A87-0D7DCEED3CA9}" presName="circleA" presStyleLbl="node1" presStyleIdx="4" presStyleCnt="10"/>
      <dgm:spPr/>
    </dgm:pt>
    <dgm:pt modelId="{00D47F7D-D1B4-4F5D-9BFF-4E8B07A1450A}" type="pres">
      <dgm:prSet presAssocID="{9105AC36-231C-43ED-8A87-0D7DCEED3CA9}" presName="spaceA" presStyleCnt="0"/>
      <dgm:spPr/>
    </dgm:pt>
    <dgm:pt modelId="{F3742556-1E3C-4E79-920E-C3A08711F2EB}" type="pres">
      <dgm:prSet presAssocID="{132FB60A-1115-4E85-8414-9B90CE99587C}" presName="space" presStyleCnt="0"/>
      <dgm:spPr/>
    </dgm:pt>
    <dgm:pt modelId="{7F38CF87-7822-47AD-88E3-55B5BFA0EB45}" type="pres">
      <dgm:prSet presAssocID="{FB4A3C79-BBE2-44DA-9C59-C89B43623E60}" presName="compositeB" presStyleCnt="0"/>
      <dgm:spPr/>
    </dgm:pt>
    <dgm:pt modelId="{D7E72D7C-FB22-4D88-9556-F293BF22F698}" type="pres">
      <dgm:prSet presAssocID="{FB4A3C79-BBE2-44DA-9C59-C89B43623E60}" presName="textB" presStyleLbl="revTx" presStyleIdx="5" presStyleCnt="10" custScaleX="176524">
        <dgm:presLayoutVars>
          <dgm:bulletEnabled val="1"/>
        </dgm:presLayoutVars>
      </dgm:prSet>
      <dgm:spPr/>
      <dgm:t>
        <a:bodyPr/>
        <a:lstStyle/>
        <a:p>
          <a:endParaRPr lang="en-US"/>
        </a:p>
      </dgm:t>
    </dgm:pt>
    <dgm:pt modelId="{F97B62B4-95DC-47A4-A8F6-F60F1539B259}" type="pres">
      <dgm:prSet presAssocID="{FB4A3C79-BBE2-44DA-9C59-C89B43623E60}" presName="circleB" presStyleLbl="node1" presStyleIdx="5" presStyleCnt="10"/>
      <dgm:spPr/>
    </dgm:pt>
    <dgm:pt modelId="{A3DF10CB-3C9F-40EA-8565-4712F9521848}" type="pres">
      <dgm:prSet presAssocID="{FB4A3C79-BBE2-44DA-9C59-C89B43623E60}" presName="spaceB" presStyleCnt="0"/>
      <dgm:spPr/>
    </dgm:pt>
    <dgm:pt modelId="{690F82A3-B521-450B-AF16-389E9ED178AC}" type="pres">
      <dgm:prSet presAssocID="{5DD9FD4A-9E32-42AC-B88E-819937FFE799}" presName="space" presStyleCnt="0"/>
      <dgm:spPr/>
    </dgm:pt>
    <dgm:pt modelId="{665AD5CF-BC88-4BB1-8CF4-503B405EAABC}" type="pres">
      <dgm:prSet presAssocID="{9195C6BB-DC00-4E26-B104-C54B285328F1}" presName="compositeA" presStyleCnt="0"/>
      <dgm:spPr/>
    </dgm:pt>
    <dgm:pt modelId="{68F8C19C-A9BC-4353-A135-D84A0F09D6A6}" type="pres">
      <dgm:prSet presAssocID="{9195C6BB-DC00-4E26-B104-C54B285328F1}" presName="textA" presStyleLbl="revTx" presStyleIdx="6" presStyleCnt="10" custScaleX="141171">
        <dgm:presLayoutVars>
          <dgm:bulletEnabled val="1"/>
        </dgm:presLayoutVars>
      </dgm:prSet>
      <dgm:spPr/>
      <dgm:t>
        <a:bodyPr/>
        <a:lstStyle/>
        <a:p>
          <a:endParaRPr lang="en-US"/>
        </a:p>
      </dgm:t>
    </dgm:pt>
    <dgm:pt modelId="{776E7C33-00E4-467B-8496-1FD2F6E35EAD}" type="pres">
      <dgm:prSet presAssocID="{9195C6BB-DC00-4E26-B104-C54B285328F1}" presName="circleA" presStyleLbl="node1" presStyleIdx="6" presStyleCnt="10"/>
      <dgm:spPr/>
    </dgm:pt>
    <dgm:pt modelId="{68A1D3B0-834A-4396-AFC0-54205B2417AC}" type="pres">
      <dgm:prSet presAssocID="{9195C6BB-DC00-4E26-B104-C54B285328F1}" presName="spaceA" presStyleCnt="0"/>
      <dgm:spPr/>
    </dgm:pt>
    <dgm:pt modelId="{2DD2BB1C-D950-4D33-888E-2D864F7C0EAF}" type="pres">
      <dgm:prSet presAssocID="{AFA2119F-A4E6-4529-B7AC-B43B3C858286}" presName="space" presStyleCnt="0"/>
      <dgm:spPr/>
    </dgm:pt>
    <dgm:pt modelId="{06EF4A73-31CA-4F72-B151-0539A83F5C1C}" type="pres">
      <dgm:prSet presAssocID="{52F9824A-75A0-44AD-AABC-0DC56E8A8127}" presName="compositeB" presStyleCnt="0"/>
      <dgm:spPr/>
    </dgm:pt>
    <dgm:pt modelId="{22B9B5E2-1F20-4A6E-9B5D-203D3D6C150D}" type="pres">
      <dgm:prSet presAssocID="{52F9824A-75A0-44AD-AABC-0DC56E8A8127}" presName="textB" presStyleLbl="revTx" presStyleIdx="7" presStyleCnt="10" custScaleX="165586">
        <dgm:presLayoutVars>
          <dgm:bulletEnabled val="1"/>
        </dgm:presLayoutVars>
      </dgm:prSet>
      <dgm:spPr/>
      <dgm:t>
        <a:bodyPr/>
        <a:lstStyle/>
        <a:p>
          <a:endParaRPr lang="en-US"/>
        </a:p>
      </dgm:t>
    </dgm:pt>
    <dgm:pt modelId="{8858DCD2-CDE8-44A8-B15C-4E44117F325D}" type="pres">
      <dgm:prSet presAssocID="{52F9824A-75A0-44AD-AABC-0DC56E8A8127}" presName="circleB" presStyleLbl="node1" presStyleIdx="7" presStyleCnt="10"/>
      <dgm:spPr/>
    </dgm:pt>
    <dgm:pt modelId="{AFB1DA43-E6E5-40DC-A240-2FBD802F1DCD}" type="pres">
      <dgm:prSet presAssocID="{52F9824A-75A0-44AD-AABC-0DC56E8A8127}" presName="spaceB" presStyleCnt="0"/>
      <dgm:spPr/>
    </dgm:pt>
    <dgm:pt modelId="{4E4433D8-7413-4B8E-AFC7-2B2405D8F726}" type="pres">
      <dgm:prSet presAssocID="{4FE9D50B-8CD3-4439-80E3-6165E7D0DA67}" presName="space" presStyleCnt="0"/>
      <dgm:spPr/>
    </dgm:pt>
    <dgm:pt modelId="{7851BD14-6DE4-453E-8F07-8447AE747C4E}" type="pres">
      <dgm:prSet presAssocID="{0AF9F439-8E86-4DB1-836C-57929F2AE62A}" presName="compositeA" presStyleCnt="0"/>
      <dgm:spPr/>
    </dgm:pt>
    <dgm:pt modelId="{9867E05B-8D3D-4A90-BD76-652256ED1700}" type="pres">
      <dgm:prSet presAssocID="{0AF9F439-8E86-4DB1-836C-57929F2AE62A}" presName="textA" presStyleLbl="revTx" presStyleIdx="8" presStyleCnt="10" custScaleX="180902">
        <dgm:presLayoutVars>
          <dgm:bulletEnabled val="1"/>
        </dgm:presLayoutVars>
      </dgm:prSet>
      <dgm:spPr/>
      <dgm:t>
        <a:bodyPr/>
        <a:lstStyle/>
        <a:p>
          <a:endParaRPr lang="en-US"/>
        </a:p>
      </dgm:t>
    </dgm:pt>
    <dgm:pt modelId="{E91D849B-E04F-43E7-8514-9C2B874C92E4}" type="pres">
      <dgm:prSet presAssocID="{0AF9F439-8E86-4DB1-836C-57929F2AE62A}" presName="circleA" presStyleLbl="node1" presStyleIdx="8" presStyleCnt="10"/>
      <dgm:spPr/>
    </dgm:pt>
    <dgm:pt modelId="{63DEEF74-7B07-4926-A062-0EB99EAB2395}" type="pres">
      <dgm:prSet presAssocID="{0AF9F439-8E86-4DB1-836C-57929F2AE62A}" presName="spaceA" presStyleCnt="0"/>
      <dgm:spPr/>
    </dgm:pt>
    <dgm:pt modelId="{7120E2F8-1D0B-4F00-8749-6F9CC903B160}" type="pres">
      <dgm:prSet presAssocID="{411204CB-138E-4307-9A7E-14339E345D98}" presName="space" presStyleCnt="0"/>
      <dgm:spPr/>
    </dgm:pt>
    <dgm:pt modelId="{F6F02646-B36E-4078-9B4A-14BA755F4479}" type="pres">
      <dgm:prSet presAssocID="{22BDA06A-B0C3-4296-869A-BB074632E3D4}" presName="compositeB" presStyleCnt="0"/>
      <dgm:spPr/>
    </dgm:pt>
    <dgm:pt modelId="{AF1262B0-DE29-4270-9B2D-6A7E976A313B}" type="pres">
      <dgm:prSet presAssocID="{22BDA06A-B0C3-4296-869A-BB074632E3D4}" presName="textB" presStyleLbl="revTx" presStyleIdx="9" presStyleCnt="10" custScaleX="189895">
        <dgm:presLayoutVars>
          <dgm:bulletEnabled val="1"/>
        </dgm:presLayoutVars>
      </dgm:prSet>
      <dgm:spPr/>
      <dgm:t>
        <a:bodyPr/>
        <a:lstStyle/>
        <a:p>
          <a:endParaRPr lang="en-US"/>
        </a:p>
      </dgm:t>
    </dgm:pt>
    <dgm:pt modelId="{695559AA-37B1-4CF9-BE62-723EEBA4CC75}" type="pres">
      <dgm:prSet presAssocID="{22BDA06A-B0C3-4296-869A-BB074632E3D4}" presName="circleB" presStyleLbl="node1" presStyleIdx="9" presStyleCnt="10"/>
      <dgm:spPr/>
    </dgm:pt>
    <dgm:pt modelId="{71B40ED5-87FF-4F9F-BDB4-2683EF059929}" type="pres">
      <dgm:prSet presAssocID="{22BDA06A-B0C3-4296-869A-BB074632E3D4}" presName="spaceB" presStyleCnt="0"/>
      <dgm:spPr/>
    </dgm:pt>
  </dgm:ptLst>
  <dgm:cxnLst>
    <dgm:cxn modelId="{F041DF82-0FAE-49A8-8BA9-43161E3C5CE3}" srcId="{5EE53B40-1288-4643-97B7-5573C3C7096A}" destId="{6D12CB38-AFFC-44B0-8B0F-CFDE83A2C793}" srcOrd="1" destOrd="0" parTransId="{40621020-5B55-4CE6-B213-2DD4D090DDE2}" sibTransId="{7C085D46-0004-43A5-9A3A-7E66541A7EE2}"/>
    <dgm:cxn modelId="{5DF55312-3B5D-4DF9-9A95-3C5FDB2AE4F6}" srcId="{5EE53B40-1288-4643-97B7-5573C3C7096A}" destId="{0AF9F439-8E86-4DB1-836C-57929F2AE62A}" srcOrd="8" destOrd="0" parTransId="{B904631C-1358-4BB6-B760-1E09938991F1}" sibTransId="{411204CB-138E-4307-9A7E-14339E345D98}"/>
    <dgm:cxn modelId="{2488ECA7-ACE2-4174-9CD6-572B8A69C9C6}" srcId="{5EE53B40-1288-4643-97B7-5573C3C7096A}" destId="{853475C8-CEF8-41B2-8DFD-0EA64C3BF24D}" srcOrd="2" destOrd="0" parTransId="{AA2E7A1F-AE64-46B0-82AC-335ED4971413}" sibTransId="{AE8C9C19-1020-4E1C-8FB3-085ED72DFECF}"/>
    <dgm:cxn modelId="{35E51206-D3D3-4A83-B3AB-F8E7EE6426D0}" type="presOf" srcId="{B69CAA0B-17DC-4D26-A092-724A4B9056F1}" destId="{680675A5-92C0-42E6-B6AD-B4B09B599AFA}" srcOrd="0" destOrd="0" presId="urn:microsoft.com/office/officeart/2005/8/layout/hProcess11"/>
    <dgm:cxn modelId="{47AB69B6-5D4D-4C57-A4B8-B83E4560D0BF}" srcId="{5EE53B40-1288-4643-97B7-5573C3C7096A}" destId="{B69CAA0B-17DC-4D26-A092-724A4B9056F1}" srcOrd="3" destOrd="0" parTransId="{ED7F4AB0-E6B0-46BD-BE1A-8575D7DF41C4}" sibTransId="{946F6685-1AF6-4CC2-8159-8765B4E87A22}"/>
    <dgm:cxn modelId="{48FF587F-4F0F-4863-9007-974A534607A3}" srcId="{5EE53B40-1288-4643-97B7-5573C3C7096A}" destId="{FB4A3C79-BBE2-44DA-9C59-C89B43623E60}" srcOrd="5" destOrd="0" parTransId="{84B5AF50-89D2-473B-B7A9-945A9482A5B7}" sibTransId="{5DD9FD4A-9E32-42AC-B88E-819937FFE799}"/>
    <dgm:cxn modelId="{C366ACE6-F45B-414C-99CB-CD7565504919}" srcId="{5EE53B40-1288-4643-97B7-5573C3C7096A}" destId="{52F9824A-75A0-44AD-AABC-0DC56E8A8127}" srcOrd="7" destOrd="0" parTransId="{10D9237F-E5D0-45A8-AFDB-A5E5F49E7836}" sibTransId="{4FE9D50B-8CD3-4439-80E3-6165E7D0DA67}"/>
    <dgm:cxn modelId="{47216613-B184-48A3-B85F-441EFC9F0F46}" type="presOf" srcId="{22BDA06A-B0C3-4296-869A-BB074632E3D4}" destId="{AF1262B0-DE29-4270-9B2D-6A7E976A313B}" srcOrd="0" destOrd="0" presId="urn:microsoft.com/office/officeart/2005/8/layout/hProcess11"/>
    <dgm:cxn modelId="{425E86DA-8202-402F-9914-09B7A5C45AA4}" type="presOf" srcId="{853475C8-CEF8-41B2-8DFD-0EA64C3BF24D}" destId="{5036EE2A-D0B1-44EA-8ECC-E283E95CD9A3}" srcOrd="0" destOrd="0" presId="urn:microsoft.com/office/officeart/2005/8/layout/hProcess11"/>
    <dgm:cxn modelId="{1E8CE944-4158-4BB5-BA1B-6237F15A270D}" srcId="{5EE53B40-1288-4643-97B7-5573C3C7096A}" destId="{9105AC36-231C-43ED-8A87-0D7DCEED3CA9}" srcOrd="4" destOrd="0" parTransId="{C3261A4C-B0CC-4AD1-A1F1-1FC67BA14164}" sibTransId="{132FB60A-1115-4E85-8414-9B90CE99587C}"/>
    <dgm:cxn modelId="{5646C3AA-B1F9-40EF-AB5F-B4A2937650F4}" srcId="{5EE53B40-1288-4643-97B7-5573C3C7096A}" destId="{9195C6BB-DC00-4E26-B104-C54B285328F1}" srcOrd="6" destOrd="0" parTransId="{D48E95EF-C209-4062-893E-E621809AFA19}" sibTransId="{AFA2119F-A4E6-4529-B7AC-B43B3C858286}"/>
    <dgm:cxn modelId="{7EC5F842-6AA7-4155-B83E-9262E0B69FCF}" type="presOf" srcId="{5EE53B40-1288-4643-97B7-5573C3C7096A}" destId="{ED06ACB1-3B3B-479B-9676-B6DC9FEB4340}" srcOrd="0" destOrd="0" presId="urn:microsoft.com/office/officeart/2005/8/layout/hProcess11"/>
    <dgm:cxn modelId="{568E3D82-5CAD-4C33-B84C-3547A0BEA385}" type="presOf" srcId="{0AF9F439-8E86-4DB1-836C-57929F2AE62A}" destId="{9867E05B-8D3D-4A90-BD76-652256ED1700}" srcOrd="0" destOrd="0" presId="urn:microsoft.com/office/officeart/2005/8/layout/hProcess11"/>
    <dgm:cxn modelId="{891AC5F1-98C4-4414-A912-2FF8BAE5A0D2}" type="presOf" srcId="{FB4A3C79-BBE2-44DA-9C59-C89B43623E60}" destId="{D7E72D7C-FB22-4D88-9556-F293BF22F698}" srcOrd="0" destOrd="0" presId="urn:microsoft.com/office/officeart/2005/8/layout/hProcess11"/>
    <dgm:cxn modelId="{FB0490D9-6530-4005-BF39-070F96B6BDA4}" type="presOf" srcId="{9195C6BB-DC00-4E26-B104-C54B285328F1}" destId="{68F8C19C-A9BC-4353-A135-D84A0F09D6A6}" srcOrd="0" destOrd="0" presId="urn:microsoft.com/office/officeart/2005/8/layout/hProcess11"/>
    <dgm:cxn modelId="{232F0035-68CD-4262-8AC6-3E99DF5A0040}" type="presOf" srcId="{52F9824A-75A0-44AD-AABC-0DC56E8A8127}" destId="{22B9B5E2-1F20-4A6E-9B5D-203D3D6C150D}" srcOrd="0" destOrd="0" presId="urn:microsoft.com/office/officeart/2005/8/layout/hProcess11"/>
    <dgm:cxn modelId="{D58D1387-AE96-48A7-B94F-A0730FFC300F}" type="presOf" srcId="{6D12CB38-AFFC-44B0-8B0F-CFDE83A2C793}" destId="{6AA2D7C5-8CFB-4490-82DE-CB2F00BA461B}" srcOrd="0" destOrd="0" presId="urn:microsoft.com/office/officeart/2005/8/layout/hProcess11"/>
    <dgm:cxn modelId="{EAB8729C-8BA9-4A0E-BC21-351748510AE1}" srcId="{5EE53B40-1288-4643-97B7-5573C3C7096A}" destId="{22BDA06A-B0C3-4296-869A-BB074632E3D4}" srcOrd="9" destOrd="0" parTransId="{A7B74A20-159D-4C86-8509-5F43FC249314}" sibTransId="{18C088B8-E2BC-43DD-8339-9F442AECDB63}"/>
    <dgm:cxn modelId="{CEE27529-315C-4EC9-919E-060BEB56950A}" srcId="{5EE53B40-1288-4643-97B7-5573C3C7096A}" destId="{46AB4848-64FE-4C84-9840-2E07C05A6371}" srcOrd="0" destOrd="0" parTransId="{5689282D-A506-46EC-A1C1-0FD48D2B1D36}" sibTransId="{C57A58EE-180D-4AC2-BB0B-DD339A378B82}"/>
    <dgm:cxn modelId="{DE6B3CDC-6751-48F7-B33A-614B04701AC3}" type="presOf" srcId="{9105AC36-231C-43ED-8A87-0D7DCEED3CA9}" destId="{8D273785-C4C3-4E5C-9F67-FCFD3F115F8A}" srcOrd="0" destOrd="0" presId="urn:microsoft.com/office/officeart/2005/8/layout/hProcess11"/>
    <dgm:cxn modelId="{F7632C6F-8482-49A4-A075-C9B84B12772C}" type="presOf" srcId="{46AB4848-64FE-4C84-9840-2E07C05A6371}" destId="{F67A1F6D-A81A-45D7-AA1A-C06679170ACD}" srcOrd="0" destOrd="0" presId="urn:microsoft.com/office/officeart/2005/8/layout/hProcess11"/>
    <dgm:cxn modelId="{E90FC2FA-0D4E-47B0-9B36-AC711FB74550}" type="presParOf" srcId="{ED06ACB1-3B3B-479B-9676-B6DC9FEB4340}" destId="{0DAB4BC9-C5A4-4CB9-AA5C-9985309EF6F5}" srcOrd="0" destOrd="0" presId="urn:microsoft.com/office/officeart/2005/8/layout/hProcess11"/>
    <dgm:cxn modelId="{D51B6E80-4D63-4D2D-BD12-3A6AE33BBB19}" type="presParOf" srcId="{ED06ACB1-3B3B-479B-9676-B6DC9FEB4340}" destId="{1334F247-E093-4A0E-9557-4C4CE4CCB562}" srcOrd="1" destOrd="0" presId="urn:microsoft.com/office/officeart/2005/8/layout/hProcess11"/>
    <dgm:cxn modelId="{95F1507D-4D70-4834-B42F-7DB46821D844}" type="presParOf" srcId="{1334F247-E093-4A0E-9557-4C4CE4CCB562}" destId="{E939D0E0-71AA-4030-8A1E-B85E252A410A}" srcOrd="0" destOrd="0" presId="urn:microsoft.com/office/officeart/2005/8/layout/hProcess11"/>
    <dgm:cxn modelId="{E3628171-81B9-4492-B60E-73EC33A7294F}" type="presParOf" srcId="{E939D0E0-71AA-4030-8A1E-B85E252A410A}" destId="{F67A1F6D-A81A-45D7-AA1A-C06679170ACD}" srcOrd="0" destOrd="0" presId="urn:microsoft.com/office/officeart/2005/8/layout/hProcess11"/>
    <dgm:cxn modelId="{0D6F3B12-7ED9-4607-B272-0B10E44260CA}" type="presParOf" srcId="{E939D0E0-71AA-4030-8A1E-B85E252A410A}" destId="{8D0AE717-271B-4470-B2C4-75A4122D3C05}" srcOrd="1" destOrd="0" presId="urn:microsoft.com/office/officeart/2005/8/layout/hProcess11"/>
    <dgm:cxn modelId="{763DB275-53F4-4F26-BD04-C6B69A7E49B1}" type="presParOf" srcId="{E939D0E0-71AA-4030-8A1E-B85E252A410A}" destId="{E0DBB1B2-9BA0-41B1-8366-B39A9C81AC5A}" srcOrd="2" destOrd="0" presId="urn:microsoft.com/office/officeart/2005/8/layout/hProcess11"/>
    <dgm:cxn modelId="{E3611FCE-0B5D-407F-9786-381D7661BC5B}" type="presParOf" srcId="{1334F247-E093-4A0E-9557-4C4CE4CCB562}" destId="{C8E6EABE-6E1C-4D7E-806D-07275E6A29B0}" srcOrd="1" destOrd="0" presId="urn:microsoft.com/office/officeart/2005/8/layout/hProcess11"/>
    <dgm:cxn modelId="{826BC478-A1E9-4955-88F9-EA999CC819C0}" type="presParOf" srcId="{1334F247-E093-4A0E-9557-4C4CE4CCB562}" destId="{5237928F-3A68-47DD-B7D4-296576C5BBB2}" srcOrd="2" destOrd="0" presId="urn:microsoft.com/office/officeart/2005/8/layout/hProcess11"/>
    <dgm:cxn modelId="{317725C7-5004-441E-8C59-0201BA187C78}" type="presParOf" srcId="{5237928F-3A68-47DD-B7D4-296576C5BBB2}" destId="{6AA2D7C5-8CFB-4490-82DE-CB2F00BA461B}" srcOrd="0" destOrd="0" presId="urn:microsoft.com/office/officeart/2005/8/layout/hProcess11"/>
    <dgm:cxn modelId="{8792B33B-9ABD-4F09-A1E5-5FC550CC5110}" type="presParOf" srcId="{5237928F-3A68-47DD-B7D4-296576C5BBB2}" destId="{4F58E383-0B56-42ED-BDDE-9DE2E5AF9149}" srcOrd="1" destOrd="0" presId="urn:microsoft.com/office/officeart/2005/8/layout/hProcess11"/>
    <dgm:cxn modelId="{0856A010-8921-45E4-99C7-8A86E8799773}" type="presParOf" srcId="{5237928F-3A68-47DD-B7D4-296576C5BBB2}" destId="{ECAC6A77-A34B-4B2F-A345-F83B83BF1B13}" srcOrd="2" destOrd="0" presId="urn:microsoft.com/office/officeart/2005/8/layout/hProcess11"/>
    <dgm:cxn modelId="{CAECD763-44D7-4A15-BCAF-2CBDD4775C9C}" type="presParOf" srcId="{1334F247-E093-4A0E-9557-4C4CE4CCB562}" destId="{28D6E1D6-6D23-4F12-9B63-9B7DCA6E2BC7}" srcOrd="3" destOrd="0" presId="urn:microsoft.com/office/officeart/2005/8/layout/hProcess11"/>
    <dgm:cxn modelId="{93419915-6525-4A87-8E5F-3CF0B1957533}" type="presParOf" srcId="{1334F247-E093-4A0E-9557-4C4CE4CCB562}" destId="{F7845189-95B7-4AF5-8B02-5B37C2CADF21}" srcOrd="4" destOrd="0" presId="urn:microsoft.com/office/officeart/2005/8/layout/hProcess11"/>
    <dgm:cxn modelId="{CF6BF059-16ED-4F6A-AD34-CAE7D8E99F16}" type="presParOf" srcId="{F7845189-95B7-4AF5-8B02-5B37C2CADF21}" destId="{5036EE2A-D0B1-44EA-8ECC-E283E95CD9A3}" srcOrd="0" destOrd="0" presId="urn:microsoft.com/office/officeart/2005/8/layout/hProcess11"/>
    <dgm:cxn modelId="{DE4D286F-9CFB-4B93-A311-ACEA4CFB8995}" type="presParOf" srcId="{F7845189-95B7-4AF5-8B02-5B37C2CADF21}" destId="{01722E48-BB7A-47CF-8E14-68E2E2B3F8C2}" srcOrd="1" destOrd="0" presId="urn:microsoft.com/office/officeart/2005/8/layout/hProcess11"/>
    <dgm:cxn modelId="{EED6077F-ED8C-49C6-A59F-86A25647A0E0}" type="presParOf" srcId="{F7845189-95B7-4AF5-8B02-5B37C2CADF21}" destId="{39612746-160E-471C-8BD0-C76688D13D40}" srcOrd="2" destOrd="0" presId="urn:microsoft.com/office/officeart/2005/8/layout/hProcess11"/>
    <dgm:cxn modelId="{3A325B15-27DA-44CB-BC00-7A834A50CD48}" type="presParOf" srcId="{1334F247-E093-4A0E-9557-4C4CE4CCB562}" destId="{7BD32227-9695-42FD-90AB-2FF7741FDCF2}" srcOrd="5" destOrd="0" presId="urn:microsoft.com/office/officeart/2005/8/layout/hProcess11"/>
    <dgm:cxn modelId="{2EFCBBE0-D8A5-4A30-A6B5-4AF4A737D6A2}" type="presParOf" srcId="{1334F247-E093-4A0E-9557-4C4CE4CCB562}" destId="{FBEF7038-FC6F-4161-A6F2-7E1D1E964952}" srcOrd="6" destOrd="0" presId="urn:microsoft.com/office/officeart/2005/8/layout/hProcess11"/>
    <dgm:cxn modelId="{1EBB6455-C20C-4AA1-8ED9-037CB7A1DE4D}" type="presParOf" srcId="{FBEF7038-FC6F-4161-A6F2-7E1D1E964952}" destId="{680675A5-92C0-42E6-B6AD-B4B09B599AFA}" srcOrd="0" destOrd="0" presId="urn:microsoft.com/office/officeart/2005/8/layout/hProcess11"/>
    <dgm:cxn modelId="{AA796E14-66EF-4164-9B5B-6ED26B015439}" type="presParOf" srcId="{FBEF7038-FC6F-4161-A6F2-7E1D1E964952}" destId="{1125E4AD-19E0-4F52-95D9-5AAE678733CC}" srcOrd="1" destOrd="0" presId="urn:microsoft.com/office/officeart/2005/8/layout/hProcess11"/>
    <dgm:cxn modelId="{06CDAF38-F9D3-4706-9E0A-FCF0FACCF73F}" type="presParOf" srcId="{FBEF7038-FC6F-4161-A6F2-7E1D1E964952}" destId="{B398EBE4-BDAC-4412-99A6-05066CD8C2BF}" srcOrd="2" destOrd="0" presId="urn:microsoft.com/office/officeart/2005/8/layout/hProcess11"/>
    <dgm:cxn modelId="{6A21C050-A2A8-4391-845A-306705727242}" type="presParOf" srcId="{1334F247-E093-4A0E-9557-4C4CE4CCB562}" destId="{C01DA74D-C771-466B-BA5A-3643D7733FBD}" srcOrd="7" destOrd="0" presId="urn:microsoft.com/office/officeart/2005/8/layout/hProcess11"/>
    <dgm:cxn modelId="{C183B9EA-7C38-45B1-9295-14946519285B}" type="presParOf" srcId="{1334F247-E093-4A0E-9557-4C4CE4CCB562}" destId="{D5F3AC5B-D5EA-4160-9FC1-E77A790041DE}" srcOrd="8" destOrd="0" presId="urn:microsoft.com/office/officeart/2005/8/layout/hProcess11"/>
    <dgm:cxn modelId="{B00E6BC2-B2ED-4129-A3BD-59FC1EE0FDED}" type="presParOf" srcId="{D5F3AC5B-D5EA-4160-9FC1-E77A790041DE}" destId="{8D273785-C4C3-4E5C-9F67-FCFD3F115F8A}" srcOrd="0" destOrd="0" presId="urn:microsoft.com/office/officeart/2005/8/layout/hProcess11"/>
    <dgm:cxn modelId="{061A44C0-4D7A-4137-BBAE-4F8AB3AEF505}" type="presParOf" srcId="{D5F3AC5B-D5EA-4160-9FC1-E77A790041DE}" destId="{101974BE-D25A-47E1-BC78-226EA354DBBC}" srcOrd="1" destOrd="0" presId="urn:microsoft.com/office/officeart/2005/8/layout/hProcess11"/>
    <dgm:cxn modelId="{2B2B2634-98FE-4B4C-8650-E4CEBC0168B7}" type="presParOf" srcId="{D5F3AC5B-D5EA-4160-9FC1-E77A790041DE}" destId="{00D47F7D-D1B4-4F5D-9BFF-4E8B07A1450A}" srcOrd="2" destOrd="0" presId="urn:microsoft.com/office/officeart/2005/8/layout/hProcess11"/>
    <dgm:cxn modelId="{372E99AD-A488-43C5-9A3D-F4372460D6A7}" type="presParOf" srcId="{1334F247-E093-4A0E-9557-4C4CE4CCB562}" destId="{F3742556-1E3C-4E79-920E-C3A08711F2EB}" srcOrd="9" destOrd="0" presId="urn:microsoft.com/office/officeart/2005/8/layout/hProcess11"/>
    <dgm:cxn modelId="{BBC65A70-A1DF-4AA5-8E5F-640419C417ED}" type="presParOf" srcId="{1334F247-E093-4A0E-9557-4C4CE4CCB562}" destId="{7F38CF87-7822-47AD-88E3-55B5BFA0EB45}" srcOrd="10" destOrd="0" presId="urn:microsoft.com/office/officeart/2005/8/layout/hProcess11"/>
    <dgm:cxn modelId="{4DB38652-19EC-43ED-BD3A-29D6BDA009E6}" type="presParOf" srcId="{7F38CF87-7822-47AD-88E3-55B5BFA0EB45}" destId="{D7E72D7C-FB22-4D88-9556-F293BF22F698}" srcOrd="0" destOrd="0" presId="urn:microsoft.com/office/officeart/2005/8/layout/hProcess11"/>
    <dgm:cxn modelId="{EB5F1B1B-4A22-43B5-9C36-CF0D13B6CA52}" type="presParOf" srcId="{7F38CF87-7822-47AD-88E3-55B5BFA0EB45}" destId="{F97B62B4-95DC-47A4-A8F6-F60F1539B259}" srcOrd="1" destOrd="0" presId="urn:microsoft.com/office/officeart/2005/8/layout/hProcess11"/>
    <dgm:cxn modelId="{FDD84392-1E8B-4C33-8847-67637C4773F8}" type="presParOf" srcId="{7F38CF87-7822-47AD-88E3-55B5BFA0EB45}" destId="{A3DF10CB-3C9F-40EA-8565-4712F9521848}" srcOrd="2" destOrd="0" presId="urn:microsoft.com/office/officeart/2005/8/layout/hProcess11"/>
    <dgm:cxn modelId="{C24AF5A2-A120-47AE-A48A-D19398593D1B}" type="presParOf" srcId="{1334F247-E093-4A0E-9557-4C4CE4CCB562}" destId="{690F82A3-B521-450B-AF16-389E9ED178AC}" srcOrd="11" destOrd="0" presId="urn:microsoft.com/office/officeart/2005/8/layout/hProcess11"/>
    <dgm:cxn modelId="{FBB3F2A4-945C-4EAA-A5C2-3C66D748B3AC}" type="presParOf" srcId="{1334F247-E093-4A0E-9557-4C4CE4CCB562}" destId="{665AD5CF-BC88-4BB1-8CF4-503B405EAABC}" srcOrd="12" destOrd="0" presId="urn:microsoft.com/office/officeart/2005/8/layout/hProcess11"/>
    <dgm:cxn modelId="{C5D0739F-5C19-47FE-B289-72655AC9F9CF}" type="presParOf" srcId="{665AD5CF-BC88-4BB1-8CF4-503B405EAABC}" destId="{68F8C19C-A9BC-4353-A135-D84A0F09D6A6}" srcOrd="0" destOrd="0" presId="urn:microsoft.com/office/officeart/2005/8/layout/hProcess11"/>
    <dgm:cxn modelId="{6FC29E8D-77E6-4EB0-8902-8634665D5F60}" type="presParOf" srcId="{665AD5CF-BC88-4BB1-8CF4-503B405EAABC}" destId="{776E7C33-00E4-467B-8496-1FD2F6E35EAD}" srcOrd="1" destOrd="0" presId="urn:microsoft.com/office/officeart/2005/8/layout/hProcess11"/>
    <dgm:cxn modelId="{DFEE89D1-08AF-4947-8BF7-872E3415E31B}" type="presParOf" srcId="{665AD5CF-BC88-4BB1-8CF4-503B405EAABC}" destId="{68A1D3B0-834A-4396-AFC0-54205B2417AC}" srcOrd="2" destOrd="0" presId="urn:microsoft.com/office/officeart/2005/8/layout/hProcess11"/>
    <dgm:cxn modelId="{E034B3CF-49E8-49A0-B3EE-E9F52DAEB86B}" type="presParOf" srcId="{1334F247-E093-4A0E-9557-4C4CE4CCB562}" destId="{2DD2BB1C-D950-4D33-888E-2D864F7C0EAF}" srcOrd="13" destOrd="0" presId="urn:microsoft.com/office/officeart/2005/8/layout/hProcess11"/>
    <dgm:cxn modelId="{500BEDC5-769E-40FF-AB63-85C602FDBBE0}" type="presParOf" srcId="{1334F247-E093-4A0E-9557-4C4CE4CCB562}" destId="{06EF4A73-31CA-4F72-B151-0539A83F5C1C}" srcOrd="14" destOrd="0" presId="urn:microsoft.com/office/officeart/2005/8/layout/hProcess11"/>
    <dgm:cxn modelId="{D89DBEE9-162A-4D84-9429-16E9F34714C6}" type="presParOf" srcId="{06EF4A73-31CA-4F72-B151-0539A83F5C1C}" destId="{22B9B5E2-1F20-4A6E-9B5D-203D3D6C150D}" srcOrd="0" destOrd="0" presId="urn:microsoft.com/office/officeart/2005/8/layout/hProcess11"/>
    <dgm:cxn modelId="{34249024-4E7A-44F9-B99D-A077D17B5C44}" type="presParOf" srcId="{06EF4A73-31CA-4F72-B151-0539A83F5C1C}" destId="{8858DCD2-CDE8-44A8-B15C-4E44117F325D}" srcOrd="1" destOrd="0" presId="urn:microsoft.com/office/officeart/2005/8/layout/hProcess11"/>
    <dgm:cxn modelId="{E9E114B5-5417-4F33-9AFA-DE77D11CF9E9}" type="presParOf" srcId="{06EF4A73-31CA-4F72-B151-0539A83F5C1C}" destId="{AFB1DA43-E6E5-40DC-A240-2FBD802F1DCD}" srcOrd="2" destOrd="0" presId="urn:microsoft.com/office/officeart/2005/8/layout/hProcess11"/>
    <dgm:cxn modelId="{E3EA694F-F315-45E3-A61E-2BBCCBD795BB}" type="presParOf" srcId="{1334F247-E093-4A0E-9557-4C4CE4CCB562}" destId="{4E4433D8-7413-4B8E-AFC7-2B2405D8F726}" srcOrd="15" destOrd="0" presId="urn:microsoft.com/office/officeart/2005/8/layout/hProcess11"/>
    <dgm:cxn modelId="{B8B68AB6-3546-48B8-9C71-4EE7AF850355}" type="presParOf" srcId="{1334F247-E093-4A0E-9557-4C4CE4CCB562}" destId="{7851BD14-6DE4-453E-8F07-8447AE747C4E}" srcOrd="16" destOrd="0" presId="urn:microsoft.com/office/officeart/2005/8/layout/hProcess11"/>
    <dgm:cxn modelId="{C8E3DFE3-78FC-4332-B591-AF03EF803CAF}" type="presParOf" srcId="{7851BD14-6DE4-453E-8F07-8447AE747C4E}" destId="{9867E05B-8D3D-4A90-BD76-652256ED1700}" srcOrd="0" destOrd="0" presId="urn:microsoft.com/office/officeart/2005/8/layout/hProcess11"/>
    <dgm:cxn modelId="{B1D5A731-C5F8-456A-90C3-D6F9AA02BFB0}" type="presParOf" srcId="{7851BD14-6DE4-453E-8F07-8447AE747C4E}" destId="{E91D849B-E04F-43E7-8514-9C2B874C92E4}" srcOrd="1" destOrd="0" presId="urn:microsoft.com/office/officeart/2005/8/layout/hProcess11"/>
    <dgm:cxn modelId="{1F2D6D0F-3043-4F33-AF63-B62A4F442A00}" type="presParOf" srcId="{7851BD14-6DE4-453E-8F07-8447AE747C4E}" destId="{63DEEF74-7B07-4926-A062-0EB99EAB2395}" srcOrd="2" destOrd="0" presId="urn:microsoft.com/office/officeart/2005/8/layout/hProcess11"/>
    <dgm:cxn modelId="{FDFAF238-8A51-4733-9FD7-FBC8F2CFF920}" type="presParOf" srcId="{1334F247-E093-4A0E-9557-4C4CE4CCB562}" destId="{7120E2F8-1D0B-4F00-8749-6F9CC903B160}" srcOrd="17" destOrd="0" presId="urn:microsoft.com/office/officeart/2005/8/layout/hProcess11"/>
    <dgm:cxn modelId="{3E724906-DB9B-4D64-9C40-34D0AC57C382}" type="presParOf" srcId="{1334F247-E093-4A0E-9557-4C4CE4CCB562}" destId="{F6F02646-B36E-4078-9B4A-14BA755F4479}" srcOrd="18" destOrd="0" presId="urn:microsoft.com/office/officeart/2005/8/layout/hProcess11"/>
    <dgm:cxn modelId="{043E32FC-12D3-4AA4-B3A4-98E980DF5C61}" type="presParOf" srcId="{F6F02646-B36E-4078-9B4A-14BA755F4479}" destId="{AF1262B0-DE29-4270-9B2D-6A7E976A313B}" srcOrd="0" destOrd="0" presId="urn:microsoft.com/office/officeart/2005/8/layout/hProcess11"/>
    <dgm:cxn modelId="{355893CC-4D9E-4107-B1CA-79C1FB0697B2}" type="presParOf" srcId="{F6F02646-B36E-4078-9B4A-14BA755F4479}" destId="{695559AA-37B1-4CF9-BE62-723EEBA4CC75}" srcOrd="1" destOrd="0" presId="urn:microsoft.com/office/officeart/2005/8/layout/hProcess11"/>
    <dgm:cxn modelId="{D38F0093-C9DF-4AA3-BAA2-4CAD7756D638}" type="presParOf" srcId="{F6F02646-B36E-4078-9B4A-14BA755F4479}" destId="{71B40ED5-87FF-4F9F-BDB4-2683EF059929}"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F40D17-972C-4472-9E16-77A9BC6347AD}" type="doc">
      <dgm:prSet loTypeId="urn:microsoft.com/office/officeart/2005/8/layout/hProcess11" loCatId="process" qsTypeId="urn:microsoft.com/office/officeart/2005/8/quickstyle/simple1" qsCatId="simple" csTypeId="urn:microsoft.com/office/officeart/2005/8/colors/accent1_2" csCatId="accent1" phldr="1"/>
      <dgm:spPr/>
    </dgm:pt>
    <dgm:pt modelId="{68555999-56AC-42B3-AD6B-21FDFE959248}">
      <dgm:prSet phldrT="[Text]"/>
      <dgm:spPr/>
      <dgm:t>
        <a:bodyPr/>
        <a:lstStyle/>
        <a:p>
          <a:r>
            <a:rPr lang="en-US" dirty="0" smtClean="0"/>
            <a:t>59 BC – Caesar as consul</a:t>
          </a:r>
          <a:endParaRPr lang="en-US" dirty="0"/>
        </a:p>
      </dgm:t>
    </dgm:pt>
    <dgm:pt modelId="{12DC8510-886B-4E87-8F8B-A6084CB43F43}" type="parTrans" cxnId="{BAA57FDC-8040-4443-AE69-E5CCDFB7C12A}">
      <dgm:prSet/>
      <dgm:spPr/>
      <dgm:t>
        <a:bodyPr/>
        <a:lstStyle/>
        <a:p>
          <a:endParaRPr lang="en-US"/>
        </a:p>
      </dgm:t>
    </dgm:pt>
    <dgm:pt modelId="{6471CDAC-71F1-45B7-AEAD-0A867C915782}" type="sibTrans" cxnId="{BAA57FDC-8040-4443-AE69-E5CCDFB7C12A}">
      <dgm:prSet/>
      <dgm:spPr/>
      <dgm:t>
        <a:bodyPr/>
        <a:lstStyle/>
        <a:p>
          <a:endParaRPr lang="en-US"/>
        </a:p>
      </dgm:t>
    </dgm:pt>
    <dgm:pt modelId="{2BC5861B-09EC-4FB8-A2EA-37C337FA6F9C}">
      <dgm:prSet phldrT="[Text]"/>
      <dgm:spPr/>
      <dgm:t>
        <a:bodyPr/>
        <a:lstStyle/>
        <a:p>
          <a:r>
            <a:rPr lang="en-US" dirty="0" smtClean="0"/>
            <a:t>58-50 BC – Caesar’s Gallic Wars</a:t>
          </a:r>
          <a:endParaRPr lang="en-US" dirty="0"/>
        </a:p>
      </dgm:t>
    </dgm:pt>
    <dgm:pt modelId="{8DF4CD9A-1463-4A17-85FA-E54F72718812}" type="parTrans" cxnId="{B3D59621-4544-4776-997A-BCD7089C7059}">
      <dgm:prSet/>
      <dgm:spPr/>
      <dgm:t>
        <a:bodyPr/>
        <a:lstStyle/>
        <a:p>
          <a:endParaRPr lang="en-US"/>
        </a:p>
      </dgm:t>
    </dgm:pt>
    <dgm:pt modelId="{9EA8FE6B-B36E-4103-87A1-BDA4A25AA46B}" type="sibTrans" cxnId="{B3D59621-4544-4776-997A-BCD7089C7059}">
      <dgm:prSet/>
      <dgm:spPr/>
      <dgm:t>
        <a:bodyPr/>
        <a:lstStyle/>
        <a:p>
          <a:endParaRPr lang="en-US"/>
        </a:p>
      </dgm:t>
    </dgm:pt>
    <dgm:pt modelId="{39F2AAC5-9426-48CF-BA00-3FC49F1D3337}">
      <dgm:prSet phldrT="[Text]"/>
      <dgm:spPr/>
      <dgm:t>
        <a:bodyPr/>
        <a:lstStyle/>
        <a:p>
          <a:r>
            <a:rPr lang="en-US" dirty="0" smtClean="0"/>
            <a:t>57 BC - Pompey’s grain supply command</a:t>
          </a:r>
          <a:endParaRPr lang="en-US" dirty="0"/>
        </a:p>
      </dgm:t>
    </dgm:pt>
    <dgm:pt modelId="{66F0BCD6-B9F8-42F1-B9B3-4065628260A2}" type="parTrans" cxnId="{83193966-CD10-4E55-89CD-2D6796940837}">
      <dgm:prSet/>
      <dgm:spPr/>
      <dgm:t>
        <a:bodyPr/>
        <a:lstStyle/>
        <a:p>
          <a:endParaRPr lang="en-US"/>
        </a:p>
      </dgm:t>
    </dgm:pt>
    <dgm:pt modelId="{45C33FA9-8ED0-4316-A73C-1F4F42032554}" type="sibTrans" cxnId="{83193966-CD10-4E55-89CD-2D6796940837}">
      <dgm:prSet/>
      <dgm:spPr/>
      <dgm:t>
        <a:bodyPr/>
        <a:lstStyle/>
        <a:p>
          <a:endParaRPr lang="en-US"/>
        </a:p>
      </dgm:t>
    </dgm:pt>
    <dgm:pt modelId="{C49C483C-3A85-4546-92AB-FE47DB78168E}">
      <dgm:prSet phldrT="[Text]"/>
      <dgm:spPr/>
      <dgm:t>
        <a:bodyPr/>
        <a:lstStyle/>
        <a:p>
          <a:r>
            <a:rPr lang="en-US" dirty="0" smtClean="0"/>
            <a:t>60 BC – alliance of Caesar, Crassus &amp;Pompey </a:t>
          </a:r>
          <a:endParaRPr lang="en-US" dirty="0"/>
        </a:p>
      </dgm:t>
    </dgm:pt>
    <dgm:pt modelId="{95661FD3-1EC2-4BB7-8CFF-65B8F951B5A0}" type="parTrans" cxnId="{0F9A7E67-5278-497C-BF4C-223C01C03885}">
      <dgm:prSet/>
      <dgm:spPr/>
      <dgm:t>
        <a:bodyPr/>
        <a:lstStyle/>
        <a:p>
          <a:endParaRPr lang="en-US"/>
        </a:p>
      </dgm:t>
    </dgm:pt>
    <dgm:pt modelId="{EC5F6353-C795-4151-BAD3-4CD76D712244}" type="sibTrans" cxnId="{0F9A7E67-5278-497C-BF4C-223C01C03885}">
      <dgm:prSet/>
      <dgm:spPr/>
      <dgm:t>
        <a:bodyPr/>
        <a:lstStyle/>
        <a:p>
          <a:endParaRPr lang="en-US"/>
        </a:p>
      </dgm:t>
    </dgm:pt>
    <dgm:pt modelId="{C931A351-CECE-49BC-9ED3-82D9ABE56F77}">
      <dgm:prSet phldrT="[Text]"/>
      <dgm:spPr/>
      <dgm:t>
        <a:bodyPr/>
        <a:lstStyle/>
        <a:p>
          <a:r>
            <a:rPr lang="en-US" dirty="0" smtClean="0"/>
            <a:t>55 BC Pompey &amp; Crassus consuls</a:t>
          </a:r>
          <a:endParaRPr lang="en-US" dirty="0"/>
        </a:p>
      </dgm:t>
    </dgm:pt>
    <dgm:pt modelId="{604AA738-91F1-4442-ADDB-F5774F3AA692}" type="parTrans" cxnId="{6FD857FB-9D9D-4621-9A51-1E9612D6CBF2}">
      <dgm:prSet/>
      <dgm:spPr/>
      <dgm:t>
        <a:bodyPr/>
        <a:lstStyle/>
        <a:p>
          <a:endParaRPr lang="en-US"/>
        </a:p>
      </dgm:t>
    </dgm:pt>
    <dgm:pt modelId="{040B074B-5995-4292-9466-9AA52F5A4271}" type="sibTrans" cxnId="{6FD857FB-9D9D-4621-9A51-1E9612D6CBF2}">
      <dgm:prSet/>
      <dgm:spPr/>
      <dgm:t>
        <a:bodyPr/>
        <a:lstStyle/>
        <a:p>
          <a:endParaRPr lang="en-US"/>
        </a:p>
      </dgm:t>
    </dgm:pt>
    <dgm:pt modelId="{BDA51477-EB94-4823-84D0-EDA5D3D98021}">
      <dgm:prSet phldrT="[Text]"/>
      <dgm:spPr/>
      <dgm:t>
        <a:bodyPr/>
        <a:lstStyle/>
        <a:p>
          <a:r>
            <a:rPr lang="en-US" dirty="0" smtClean="0"/>
            <a:t>52 BC Death of </a:t>
          </a:r>
          <a:r>
            <a:rPr lang="en-US" dirty="0" err="1" smtClean="0"/>
            <a:t>Clodius</a:t>
          </a:r>
          <a:endParaRPr lang="en-US" dirty="0"/>
        </a:p>
      </dgm:t>
    </dgm:pt>
    <dgm:pt modelId="{FD47C106-1961-4A4B-B0A6-EDD47706C184}" type="parTrans" cxnId="{D9DE66E3-D6E6-4F2A-9A10-6DB7D85F0DD4}">
      <dgm:prSet/>
      <dgm:spPr/>
      <dgm:t>
        <a:bodyPr/>
        <a:lstStyle/>
        <a:p>
          <a:endParaRPr lang="en-US"/>
        </a:p>
      </dgm:t>
    </dgm:pt>
    <dgm:pt modelId="{2F0CD47A-93E7-4E0D-AADE-2BC9E6F3A6C7}" type="sibTrans" cxnId="{D9DE66E3-D6E6-4F2A-9A10-6DB7D85F0DD4}">
      <dgm:prSet/>
      <dgm:spPr/>
      <dgm:t>
        <a:bodyPr/>
        <a:lstStyle/>
        <a:p>
          <a:endParaRPr lang="en-US"/>
        </a:p>
      </dgm:t>
    </dgm:pt>
    <dgm:pt modelId="{021CF7B9-E77F-4C7C-BCC9-B8F066DC52EE}">
      <dgm:prSet phldrT="[Text]"/>
      <dgm:spPr/>
      <dgm:t>
        <a:bodyPr/>
        <a:lstStyle/>
        <a:p>
          <a:r>
            <a:rPr lang="en-US" dirty="0" smtClean="0"/>
            <a:t>53 BC Death of Crassus</a:t>
          </a:r>
          <a:endParaRPr lang="en-US" dirty="0"/>
        </a:p>
      </dgm:t>
    </dgm:pt>
    <dgm:pt modelId="{07457C7A-0733-4DCE-988D-3C13D3A110C0}" type="parTrans" cxnId="{D1A8432B-304E-4F75-A3AA-B99434E35059}">
      <dgm:prSet/>
      <dgm:spPr/>
      <dgm:t>
        <a:bodyPr/>
        <a:lstStyle/>
        <a:p>
          <a:endParaRPr lang="en-US"/>
        </a:p>
      </dgm:t>
    </dgm:pt>
    <dgm:pt modelId="{95F606CF-E591-40BD-84B0-8BA205A5D0F7}" type="sibTrans" cxnId="{D1A8432B-304E-4F75-A3AA-B99434E35059}">
      <dgm:prSet/>
      <dgm:spPr/>
      <dgm:t>
        <a:bodyPr/>
        <a:lstStyle/>
        <a:p>
          <a:endParaRPr lang="en-US"/>
        </a:p>
      </dgm:t>
    </dgm:pt>
    <dgm:pt modelId="{E6105187-631E-4ECE-8B06-C0C56A84AAFC}">
      <dgm:prSet phldrT="[Text]"/>
      <dgm:spPr/>
      <dgm:t>
        <a:bodyPr/>
        <a:lstStyle/>
        <a:p>
          <a:r>
            <a:rPr lang="en-US" dirty="0" smtClean="0"/>
            <a:t>49 BC – Crossing the Rubicon</a:t>
          </a:r>
          <a:endParaRPr lang="en-US" dirty="0"/>
        </a:p>
      </dgm:t>
    </dgm:pt>
    <dgm:pt modelId="{249CE2A3-7D4B-448A-BF02-B0FD6F3B6252}" type="parTrans" cxnId="{5224FF89-3171-445D-A6C4-78FF6FCEBB14}">
      <dgm:prSet/>
      <dgm:spPr/>
      <dgm:t>
        <a:bodyPr/>
        <a:lstStyle/>
        <a:p>
          <a:endParaRPr lang="en-US"/>
        </a:p>
      </dgm:t>
    </dgm:pt>
    <dgm:pt modelId="{81E99669-F460-4BF4-A818-1376D3C5871C}" type="sibTrans" cxnId="{5224FF89-3171-445D-A6C4-78FF6FCEBB14}">
      <dgm:prSet/>
      <dgm:spPr/>
      <dgm:t>
        <a:bodyPr/>
        <a:lstStyle/>
        <a:p>
          <a:endParaRPr lang="en-US"/>
        </a:p>
      </dgm:t>
    </dgm:pt>
    <dgm:pt modelId="{5782C81F-5D05-4A9D-A549-6A115FC263DD}" type="pres">
      <dgm:prSet presAssocID="{CAF40D17-972C-4472-9E16-77A9BC6347AD}" presName="Name0" presStyleCnt="0">
        <dgm:presLayoutVars>
          <dgm:dir/>
          <dgm:resizeHandles val="exact"/>
        </dgm:presLayoutVars>
      </dgm:prSet>
      <dgm:spPr/>
    </dgm:pt>
    <dgm:pt modelId="{8B8206D3-7C91-4100-8AD0-A412B42EB7D9}" type="pres">
      <dgm:prSet presAssocID="{CAF40D17-972C-4472-9E16-77A9BC6347AD}" presName="arrow" presStyleLbl="bgShp" presStyleIdx="0" presStyleCnt="1"/>
      <dgm:spPr/>
    </dgm:pt>
    <dgm:pt modelId="{8984018C-7315-4B1D-B9AE-58758170DA54}" type="pres">
      <dgm:prSet presAssocID="{CAF40D17-972C-4472-9E16-77A9BC6347AD}" presName="points" presStyleCnt="0"/>
      <dgm:spPr/>
    </dgm:pt>
    <dgm:pt modelId="{27E416CC-D089-4AE1-80DC-DCB4B306403E}" type="pres">
      <dgm:prSet presAssocID="{C49C483C-3A85-4546-92AB-FE47DB78168E}" presName="compositeA" presStyleCnt="0"/>
      <dgm:spPr/>
    </dgm:pt>
    <dgm:pt modelId="{A60BF581-B76F-4E9E-83C8-AAF7F8BFE468}" type="pres">
      <dgm:prSet presAssocID="{C49C483C-3A85-4546-92AB-FE47DB78168E}" presName="textA" presStyleLbl="revTx" presStyleIdx="0" presStyleCnt="8">
        <dgm:presLayoutVars>
          <dgm:bulletEnabled val="1"/>
        </dgm:presLayoutVars>
      </dgm:prSet>
      <dgm:spPr/>
      <dgm:t>
        <a:bodyPr/>
        <a:lstStyle/>
        <a:p>
          <a:endParaRPr lang="en-US"/>
        </a:p>
      </dgm:t>
    </dgm:pt>
    <dgm:pt modelId="{64144C10-7482-4E24-A4DF-91362F143340}" type="pres">
      <dgm:prSet presAssocID="{C49C483C-3A85-4546-92AB-FE47DB78168E}" presName="circleA" presStyleLbl="node1" presStyleIdx="0" presStyleCnt="8"/>
      <dgm:spPr/>
    </dgm:pt>
    <dgm:pt modelId="{00C7C4A9-BA9A-4CB5-9D5C-10B66C69712F}" type="pres">
      <dgm:prSet presAssocID="{C49C483C-3A85-4546-92AB-FE47DB78168E}" presName="spaceA" presStyleCnt="0"/>
      <dgm:spPr/>
    </dgm:pt>
    <dgm:pt modelId="{C05F8115-4164-4F58-949C-1069279ECAC6}" type="pres">
      <dgm:prSet presAssocID="{EC5F6353-C795-4151-BAD3-4CD76D712244}" presName="space" presStyleCnt="0"/>
      <dgm:spPr/>
    </dgm:pt>
    <dgm:pt modelId="{E8D1B0BE-2ADE-4815-87BE-53CF93E56AC8}" type="pres">
      <dgm:prSet presAssocID="{68555999-56AC-42B3-AD6B-21FDFE959248}" presName="compositeB" presStyleCnt="0"/>
      <dgm:spPr/>
    </dgm:pt>
    <dgm:pt modelId="{C4EC0ABB-37CA-46F7-839C-E94FB7A32618}" type="pres">
      <dgm:prSet presAssocID="{68555999-56AC-42B3-AD6B-21FDFE959248}" presName="textB" presStyleLbl="revTx" presStyleIdx="1" presStyleCnt="8">
        <dgm:presLayoutVars>
          <dgm:bulletEnabled val="1"/>
        </dgm:presLayoutVars>
      </dgm:prSet>
      <dgm:spPr/>
      <dgm:t>
        <a:bodyPr/>
        <a:lstStyle/>
        <a:p>
          <a:endParaRPr lang="en-US"/>
        </a:p>
      </dgm:t>
    </dgm:pt>
    <dgm:pt modelId="{554DA8CE-F719-49D4-983F-462BC973BF78}" type="pres">
      <dgm:prSet presAssocID="{68555999-56AC-42B3-AD6B-21FDFE959248}" presName="circleB" presStyleLbl="node1" presStyleIdx="1" presStyleCnt="8"/>
      <dgm:spPr/>
    </dgm:pt>
    <dgm:pt modelId="{A8D4A5B9-878E-4C71-8776-30DC7E6CC406}" type="pres">
      <dgm:prSet presAssocID="{68555999-56AC-42B3-AD6B-21FDFE959248}" presName="spaceB" presStyleCnt="0"/>
      <dgm:spPr/>
    </dgm:pt>
    <dgm:pt modelId="{492B6920-1690-45FC-9B26-3B6BF930C902}" type="pres">
      <dgm:prSet presAssocID="{6471CDAC-71F1-45B7-AEAD-0A867C915782}" presName="space" presStyleCnt="0"/>
      <dgm:spPr/>
    </dgm:pt>
    <dgm:pt modelId="{65B5D0F0-870A-44D5-A704-1A69CC5B4ACE}" type="pres">
      <dgm:prSet presAssocID="{2BC5861B-09EC-4FB8-A2EA-37C337FA6F9C}" presName="compositeA" presStyleCnt="0"/>
      <dgm:spPr/>
    </dgm:pt>
    <dgm:pt modelId="{F4E50D8F-3015-497D-ABC9-67367ED63A50}" type="pres">
      <dgm:prSet presAssocID="{2BC5861B-09EC-4FB8-A2EA-37C337FA6F9C}" presName="textA" presStyleLbl="revTx" presStyleIdx="2" presStyleCnt="8">
        <dgm:presLayoutVars>
          <dgm:bulletEnabled val="1"/>
        </dgm:presLayoutVars>
      </dgm:prSet>
      <dgm:spPr/>
      <dgm:t>
        <a:bodyPr/>
        <a:lstStyle/>
        <a:p>
          <a:endParaRPr lang="en-US"/>
        </a:p>
      </dgm:t>
    </dgm:pt>
    <dgm:pt modelId="{46CD0A39-2762-488C-BB5D-9C1E61AC5900}" type="pres">
      <dgm:prSet presAssocID="{2BC5861B-09EC-4FB8-A2EA-37C337FA6F9C}" presName="circleA" presStyleLbl="node1" presStyleIdx="2" presStyleCnt="8"/>
      <dgm:spPr/>
    </dgm:pt>
    <dgm:pt modelId="{66D6DCAE-5338-4A00-89E4-6A66F025CD80}" type="pres">
      <dgm:prSet presAssocID="{2BC5861B-09EC-4FB8-A2EA-37C337FA6F9C}" presName="spaceA" presStyleCnt="0"/>
      <dgm:spPr/>
    </dgm:pt>
    <dgm:pt modelId="{E90C35D6-6884-49CF-827C-3A9411D7929E}" type="pres">
      <dgm:prSet presAssocID="{9EA8FE6B-B36E-4103-87A1-BDA4A25AA46B}" presName="space" presStyleCnt="0"/>
      <dgm:spPr/>
    </dgm:pt>
    <dgm:pt modelId="{F7524546-6EF3-4090-8E08-28FB2848463A}" type="pres">
      <dgm:prSet presAssocID="{39F2AAC5-9426-48CF-BA00-3FC49F1D3337}" presName="compositeB" presStyleCnt="0"/>
      <dgm:spPr/>
    </dgm:pt>
    <dgm:pt modelId="{D1A4E7E8-E906-4DC3-9CF6-83B2CA149DB8}" type="pres">
      <dgm:prSet presAssocID="{39F2AAC5-9426-48CF-BA00-3FC49F1D3337}" presName="textB" presStyleLbl="revTx" presStyleIdx="3" presStyleCnt="8">
        <dgm:presLayoutVars>
          <dgm:bulletEnabled val="1"/>
        </dgm:presLayoutVars>
      </dgm:prSet>
      <dgm:spPr/>
      <dgm:t>
        <a:bodyPr/>
        <a:lstStyle/>
        <a:p>
          <a:endParaRPr lang="en-US"/>
        </a:p>
      </dgm:t>
    </dgm:pt>
    <dgm:pt modelId="{60EA905F-E446-4500-8935-AF51672CA150}" type="pres">
      <dgm:prSet presAssocID="{39F2AAC5-9426-48CF-BA00-3FC49F1D3337}" presName="circleB" presStyleLbl="node1" presStyleIdx="3" presStyleCnt="8"/>
      <dgm:spPr/>
    </dgm:pt>
    <dgm:pt modelId="{B0243FD8-5B8C-4390-8B14-C3EF148A413D}" type="pres">
      <dgm:prSet presAssocID="{39F2AAC5-9426-48CF-BA00-3FC49F1D3337}" presName="spaceB" presStyleCnt="0"/>
      <dgm:spPr/>
    </dgm:pt>
    <dgm:pt modelId="{9C1E430D-2D01-46EB-968B-89E9ED869374}" type="pres">
      <dgm:prSet presAssocID="{45C33FA9-8ED0-4316-A73C-1F4F42032554}" presName="space" presStyleCnt="0"/>
      <dgm:spPr/>
    </dgm:pt>
    <dgm:pt modelId="{2DA8D450-A746-4944-831E-863E6D73C54E}" type="pres">
      <dgm:prSet presAssocID="{C931A351-CECE-49BC-9ED3-82D9ABE56F77}" presName="compositeA" presStyleCnt="0"/>
      <dgm:spPr/>
    </dgm:pt>
    <dgm:pt modelId="{575A432A-11EA-4BBB-A8E1-366EA0542931}" type="pres">
      <dgm:prSet presAssocID="{C931A351-CECE-49BC-9ED3-82D9ABE56F77}" presName="textA" presStyleLbl="revTx" presStyleIdx="4" presStyleCnt="8">
        <dgm:presLayoutVars>
          <dgm:bulletEnabled val="1"/>
        </dgm:presLayoutVars>
      </dgm:prSet>
      <dgm:spPr/>
      <dgm:t>
        <a:bodyPr/>
        <a:lstStyle/>
        <a:p>
          <a:endParaRPr lang="en-US"/>
        </a:p>
      </dgm:t>
    </dgm:pt>
    <dgm:pt modelId="{625CBC02-4111-4539-8A14-BC0857BAD459}" type="pres">
      <dgm:prSet presAssocID="{C931A351-CECE-49BC-9ED3-82D9ABE56F77}" presName="circleA" presStyleLbl="node1" presStyleIdx="4" presStyleCnt="8"/>
      <dgm:spPr/>
    </dgm:pt>
    <dgm:pt modelId="{6AE3F8C6-CA07-4792-9106-5A1561AE8844}" type="pres">
      <dgm:prSet presAssocID="{C931A351-CECE-49BC-9ED3-82D9ABE56F77}" presName="spaceA" presStyleCnt="0"/>
      <dgm:spPr/>
    </dgm:pt>
    <dgm:pt modelId="{933D91EB-713B-49E9-A7BB-09399C5D93E5}" type="pres">
      <dgm:prSet presAssocID="{040B074B-5995-4292-9466-9AA52F5A4271}" presName="space" presStyleCnt="0"/>
      <dgm:spPr/>
    </dgm:pt>
    <dgm:pt modelId="{01B415C2-DC57-4C41-B81C-14CC687BF2D6}" type="pres">
      <dgm:prSet presAssocID="{021CF7B9-E77F-4C7C-BCC9-B8F066DC52EE}" presName="compositeB" presStyleCnt="0"/>
      <dgm:spPr/>
    </dgm:pt>
    <dgm:pt modelId="{81EA74E5-83AA-4532-B839-D62AA3DFD597}" type="pres">
      <dgm:prSet presAssocID="{021CF7B9-E77F-4C7C-BCC9-B8F066DC52EE}" presName="textB" presStyleLbl="revTx" presStyleIdx="5" presStyleCnt="8">
        <dgm:presLayoutVars>
          <dgm:bulletEnabled val="1"/>
        </dgm:presLayoutVars>
      </dgm:prSet>
      <dgm:spPr/>
      <dgm:t>
        <a:bodyPr/>
        <a:lstStyle/>
        <a:p>
          <a:endParaRPr lang="en-US"/>
        </a:p>
      </dgm:t>
    </dgm:pt>
    <dgm:pt modelId="{798905D0-09D4-4096-8739-ACDEB123DCF8}" type="pres">
      <dgm:prSet presAssocID="{021CF7B9-E77F-4C7C-BCC9-B8F066DC52EE}" presName="circleB" presStyleLbl="node1" presStyleIdx="5" presStyleCnt="8"/>
      <dgm:spPr/>
    </dgm:pt>
    <dgm:pt modelId="{250ABFE9-E59C-49D7-9527-9F9A74049BE1}" type="pres">
      <dgm:prSet presAssocID="{021CF7B9-E77F-4C7C-BCC9-B8F066DC52EE}" presName="spaceB" presStyleCnt="0"/>
      <dgm:spPr/>
    </dgm:pt>
    <dgm:pt modelId="{0CC557BD-0022-4524-8B24-9AA8A6D39879}" type="pres">
      <dgm:prSet presAssocID="{95F606CF-E591-40BD-84B0-8BA205A5D0F7}" presName="space" presStyleCnt="0"/>
      <dgm:spPr/>
    </dgm:pt>
    <dgm:pt modelId="{CEDC189A-BC9C-40E1-8E1C-D9FCB9620885}" type="pres">
      <dgm:prSet presAssocID="{BDA51477-EB94-4823-84D0-EDA5D3D98021}" presName="compositeA" presStyleCnt="0"/>
      <dgm:spPr/>
    </dgm:pt>
    <dgm:pt modelId="{1D9035EE-5C5A-44A3-BEAE-605D224C6B3B}" type="pres">
      <dgm:prSet presAssocID="{BDA51477-EB94-4823-84D0-EDA5D3D98021}" presName="textA" presStyleLbl="revTx" presStyleIdx="6" presStyleCnt="8" custLinFactNeighborX="2485" custLinFactNeighborY="-3244">
        <dgm:presLayoutVars>
          <dgm:bulletEnabled val="1"/>
        </dgm:presLayoutVars>
      </dgm:prSet>
      <dgm:spPr/>
      <dgm:t>
        <a:bodyPr/>
        <a:lstStyle/>
        <a:p>
          <a:endParaRPr lang="en-US"/>
        </a:p>
      </dgm:t>
    </dgm:pt>
    <dgm:pt modelId="{97469D47-E1B6-46D0-B6D9-F0E71FA708D2}" type="pres">
      <dgm:prSet presAssocID="{BDA51477-EB94-4823-84D0-EDA5D3D98021}" presName="circleA" presStyleLbl="node1" presStyleIdx="6" presStyleCnt="8"/>
      <dgm:spPr/>
    </dgm:pt>
    <dgm:pt modelId="{C0CFD577-3C41-4536-9A12-75984E9C9D1B}" type="pres">
      <dgm:prSet presAssocID="{BDA51477-EB94-4823-84D0-EDA5D3D98021}" presName="spaceA" presStyleCnt="0"/>
      <dgm:spPr/>
    </dgm:pt>
    <dgm:pt modelId="{AAD392D8-AC28-402E-8954-0A6DA5E096D5}" type="pres">
      <dgm:prSet presAssocID="{2F0CD47A-93E7-4E0D-AADE-2BC9E6F3A6C7}" presName="space" presStyleCnt="0"/>
      <dgm:spPr/>
    </dgm:pt>
    <dgm:pt modelId="{9F5CB420-AD0A-487B-B893-42920870AE31}" type="pres">
      <dgm:prSet presAssocID="{E6105187-631E-4ECE-8B06-C0C56A84AAFC}" presName="compositeB" presStyleCnt="0"/>
      <dgm:spPr/>
    </dgm:pt>
    <dgm:pt modelId="{6A1BA45E-68B5-4E64-83F7-9F69964DACB1}" type="pres">
      <dgm:prSet presAssocID="{E6105187-631E-4ECE-8B06-C0C56A84AAFC}" presName="textB" presStyleLbl="revTx" presStyleIdx="7" presStyleCnt="8">
        <dgm:presLayoutVars>
          <dgm:bulletEnabled val="1"/>
        </dgm:presLayoutVars>
      </dgm:prSet>
      <dgm:spPr/>
      <dgm:t>
        <a:bodyPr/>
        <a:lstStyle/>
        <a:p>
          <a:endParaRPr lang="en-US"/>
        </a:p>
      </dgm:t>
    </dgm:pt>
    <dgm:pt modelId="{D41213CF-42F9-43DA-A533-DB9DE4C4009F}" type="pres">
      <dgm:prSet presAssocID="{E6105187-631E-4ECE-8B06-C0C56A84AAFC}" presName="circleB" presStyleLbl="node1" presStyleIdx="7" presStyleCnt="8"/>
      <dgm:spPr/>
    </dgm:pt>
    <dgm:pt modelId="{5DE51379-9ECC-4298-8CA1-5BB8CF8C3485}" type="pres">
      <dgm:prSet presAssocID="{E6105187-631E-4ECE-8B06-C0C56A84AAFC}" presName="spaceB" presStyleCnt="0"/>
      <dgm:spPr/>
    </dgm:pt>
  </dgm:ptLst>
  <dgm:cxnLst>
    <dgm:cxn modelId="{D1A8432B-304E-4F75-A3AA-B99434E35059}" srcId="{CAF40D17-972C-4472-9E16-77A9BC6347AD}" destId="{021CF7B9-E77F-4C7C-BCC9-B8F066DC52EE}" srcOrd="5" destOrd="0" parTransId="{07457C7A-0733-4DCE-988D-3C13D3A110C0}" sibTransId="{95F606CF-E591-40BD-84B0-8BA205A5D0F7}"/>
    <dgm:cxn modelId="{6FD857FB-9D9D-4621-9A51-1E9612D6CBF2}" srcId="{CAF40D17-972C-4472-9E16-77A9BC6347AD}" destId="{C931A351-CECE-49BC-9ED3-82D9ABE56F77}" srcOrd="4" destOrd="0" parTransId="{604AA738-91F1-4442-ADDB-F5774F3AA692}" sibTransId="{040B074B-5995-4292-9466-9AA52F5A4271}"/>
    <dgm:cxn modelId="{83193966-CD10-4E55-89CD-2D6796940837}" srcId="{CAF40D17-972C-4472-9E16-77A9BC6347AD}" destId="{39F2AAC5-9426-48CF-BA00-3FC49F1D3337}" srcOrd="3" destOrd="0" parTransId="{66F0BCD6-B9F8-42F1-B9B3-4065628260A2}" sibTransId="{45C33FA9-8ED0-4316-A73C-1F4F42032554}"/>
    <dgm:cxn modelId="{98AC2DAC-4E9B-47D6-B2EA-035275752D4B}" type="presOf" srcId="{021CF7B9-E77F-4C7C-BCC9-B8F066DC52EE}" destId="{81EA74E5-83AA-4532-B839-D62AA3DFD597}" srcOrd="0" destOrd="0" presId="urn:microsoft.com/office/officeart/2005/8/layout/hProcess11"/>
    <dgm:cxn modelId="{ABEF45BF-1A96-4D25-B8BB-EDA35489AA7A}" type="presOf" srcId="{39F2AAC5-9426-48CF-BA00-3FC49F1D3337}" destId="{D1A4E7E8-E906-4DC3-9CF6-83B2CA149DB8}" srcOrd="0" destOrd="0" presId="urn:microsoft.com/office/officeart/2005/8/layout/hProcess11"/>
    <dgm:cxn modelId="{31C91E7A-4555-4C45-9B33-510285D2B813}" type="presOf" srcId="{E6105187-631E-4ECE-8B06-C0C56A84AAFC}" destId="{6A1BA45E-68B5-4E64-83F7-9F69964DACB1}" srcOrd="0" destOrd="0" presId="urn:microsoft.com/office/officeart/2005/8/layout/hProcess11"/>
    <dgm:cxn modelId="{55798138-85BB-4ED0-88F0-45CFBFDA485B}" type="presOf" srcId="{C49C483C-3A85-4546-92AB-FE47DB78168E}" destId="{A60BF581-B76F-4E9E-83C8-AAF7F8BFE468}" srcOrd="0" destOrd="0" presId="urn:microsoft.com/office/officeart/2005/8/layout/hProcess11"/>
    <dgm:cxn modelId="{0F9A7E67-5278-497C-BF4C-223C01C03885}" srcId="{CAF40D17-972C-4472-9E16-77A9BC6347AD}" destId="{C49C483C-3A85-4546-92AB-FE47DB78168E}" srcOrd="0" destOrd="0" parTransId="{95661FD3-1EC2-4BB7-8CFF-65B8F951B5A0}" sibTransId="{EC5F6353-C795-4151-BAD3-4CD76D712244}"/>
    <dgm:cxn modelId="{B3D59621-4544-4776-997A-BCD7089C7059}" srcId="{CAF40D17-972C-4472-9E16-77A9BC6347AD}" destId="{2BC5861B-09EC-4FB8-A2EA-37C337FA6F9C}" srcOrd="2" destOrd="0" parTransId="{8DF4CD9A-1463-4A17-85FA-E54F72718812}" sibTransId="{9EA8FE6B-B36E-4103-87A1-BDA4A25AA46B}"/>
    <dgm:cxn modelId="{D9DE66E3-D6E6-4F2A-9A10-6DB7D85F0DD4}" srcId="{CAF40D17-972C-4472-9E16-77A9BC6347AD}" destId="{BDA51477-EB94-4823-84D0-EDA5D3D98021}" srcOrd="6" destOrd="0" parTransId="{FD47C106-1961-4A4B-B0A6-EDD47706C184}" sibTransId="{2F0CD47A-93E7-4E0D-AADE-2BC9E6F3A6C7}"/>
    <dgm:cxn modelId="{1EA96CBD-CA11-4A6D-A833-C892BD7A7248}" type="presOf" srcId="{CAF40D17-972C-4472-9E16-77A9BC6347AD}" destId="{5782C81F-5D05-4A9D-A549-6A115FC263DD}" srcOrd="0" destOrd="0" presId="urn:microsoft.com/office/officeart/2005/8/layout/hProcess11"/>
    <dgm:cxn modelId="{CC6E8309-5B1D-46EA-AAAC-768966547B76}" type="presOf" srcId="{2BC5861B-09EC-4FB8-A2EA-37C337FA6F9C}" destId="{F4E50D8F-3015-497D-ABC9-67367ED63A50}" srcOrd="0" destOrd="0" presId="urn:microsoft.com/office/officeart/2005/8/layout/hProcess11"/>
    <dgm:cxn modelId="{DB7C7B0C-7F28-483E-87E6-1C8B3E0F5884}" type="presOf" srcId="{C931A351-CECE-49BC-9ED3-82D9ABE56F77}" destId="{575A432A-11EA-4BBB-A8E1-366EA0542931}" srcOrd="0" destOrd="0" presId="urn:microsoft.com/office/officeart/2005/8/layout/hProcess11"/>
    <dgm:cxn modelId="{5224FF89-3171-445D-A6C4-78FF6FCEBB14}" srcId="{CAF40D17-972C-4472-9E16-77A9BC6347AD}" destId="{E6105187-631E-4ECE-8B06-C0C56A84AAFC}" srcOrd="7" destOrd="0" parTransId="{249CE2A3-7D4B-448A-BF02-B0FD6F3B6252}" sibTransId="{81E99669-F460-4BF4-A818-1376D3C5871C}"/>
    <dgm:cxn modelId="{76303F16-1A48-48D6-9E2E-9373475CB884}" type="presOf" srcId="{68555999-56AC-42B3-AD6B-21FDFE959248}" destId="{C4EC0ABB-37CA-46F7-839C-E94FB7A32618}" srcOrd="0" destOrd="0" presId="urn:microsoft.com/office/officeart/2005/8/layout/hProcess11"/>
    <dgm:cxn modelId="{BAA57FDC-8040-4443-AE69-E5CCDFB7C12A}" srcId="{CAF40D17-972C-4472-9E16-77A9BC6347AD}" destId="{68555999-56AC-42B3-AD6B-21FDFE959248}" srcOrd="1" destOrd="0" parTransId="{12DC8510-886B-4E87-8F8B-A6084CB43F43}" sibTransId="{6471CDAC-71F1-45B7-AEAD-0A867C915782}"/>
    <dgm:cxn modelId="{F23F3907-B217-4368-852B-C6A65031C3EB}" type="presOf" srcId="{BDA51477-EB94-4823-84D0-EDA5D3D98021}" destId="{1D9035EE-5C5A-44A3-BEAE-605D224C6B3B}" srcOrd="0" destOrd="0" presId="urn:microsoft.com/office/officeart/2005/8/layout/hProcess11"/>
    <dgm:cxn modelId="{A3FB0D05-1602-483C-A5D8-C9D397864B98}" type="presParOf" srcId="{5782C81F-5D05-4A9D-A549-6A115FC263DD}" destId="{8B8206D3-7C91-4100-8AD0-A412B42EB7D9}" srcOrd="0" destOrd="0" presId="urn:microsoft.com/office/officeart/2005/8/layout/hProcess11"/>
    <dgm:cxn modelId="{20229334-3813-46EC-839D-DC5A64EC907C}" type="presParOf" srcId="{5782C81F-5D05-4A9D-A549-6A115FC263DD}" destId="{8984018C-7315-4B1D-B9AE-58758170DA54}" srcOrd="1" destOrd="0" presId="urn:microsoft.com/office/officeart/2005/8/layout/hProcess11"/>
    <dgm:cxn modelId="{38D69928-53C4-47C5-924E-98B82B24E1F9}" type="presParOf" srcId="{8984018C-7315-4B1D-B9AE-58758170DA54}" destId="{27E416CC-D089-4AE1-80DC-DCB4B306403E}" srcOrd="0" destOrd="0" presId="urn:microsoft.com/office/officeart/2005/8/layout/hProcess11"/>
    <dgm:cxn modelId="{90FA5999-9D71-42B0-85F9-FB50BB615D77}" type="presParOf" srcId="{27E416CC-D089-4AE1-80DC-DCB4B306403E}" destId="{A60BF581-B76F-4E9E-83C8-AAF7F8BFE468}" srcOrd="0" destOrd="0" presId="urn:microsoft.com/office/officeart/2005/8/layout/hProcess11"/>
    <dgm:cxn modelId="{393541D2-D610-4E17-A7D0-44B48440CAF4}" type="presParOf" srcId="{27E416CC-D089-4AE1-80DC-DCB4B306403E}" destId="{64144C10-7482-4E24-A4DF-91362F143340}" srcOrd="1" destOrd="0" presId="urn:microsoft.com/office/officeart/2005/8/layout/hProcess11"/>
    <dgm:cxn modelId="{1A4D5722-1BA1-4150-857B-D4A55803465E}" type="presParOf" srcId="{27E416CC-D089-4AE1-80DC-DCB4B306403E}" destId="{00C7C4A9-BA9A-4CB5-9D5C-10B66C69712F}" srcOrd="2" destOrd="0" presId="urn:microsoft.com/office/officeart/2005/8/layout/hProcess11"/>
    <dgm:cxn modelId="{A0FF63BA-2687-45A9-8DED-C858891A336B}" type="presParOf" srcId="{8984018C-7315-4B1D-B9AE-58758170DA54}" destId="{C05F8115-4164-4F58-949C-1069279ECAC6}" srcOrd="1" destOrd="0" presId="urn:microsoft.com/office/officeart/2005/8/layout/hProcess11"/>
    <dgm:cxn modelId="{C47A5BA4-F601-4020-9F5B-1075DB201BAD}" type="presParOf" srcId="{8984018C-7315-4B1D-B9AE-58758170DA54}" destId="{E8D1B0BE-2ADE-4815-87BE-53CF93E56AC8}" srcOrd="2" destOrd="0" presId="urn:microsoft.com/office/officeart/2005/8/layout/hProcess11"/>
    <dgm:cxn modelId="{2FA11AB3-59A1-4B13-BAF6-EDA44CFCBD51}" type="presParOf" srcId="{E8D1B0BE-2ADE-4815-87BE-53CF93E56AC8}" destId="{C4EC0ABB-37CA-46F7-839C-E94FB7A32618}" srcOrd="0" destOrd="0" presId="urn:microsoft.com/office/officeart/2005/8/layout/hProcess11"/>
    <dgm:cxn modelId="{6BA74091-167D-4A5A-AD72-CBEB9D144763}" type="presParOf" srcId="{E8D1B0BE-2ADE-4815-87BE-53CF93E56AC8}" destId="{554DA8CE-F719-49D4-983F-462BC973BF78}" srcOrd="1" destOrd="0" presId="urn:microsoft.com/office/officeart/2005/8/layout/hProcess11"/>
    <dgm:cxn modelId="{E5D49DA4-2934-4360-97EF-893ABEB93DD2}" type="presParOf" srcId="{E8D1B0BE-2ADE-4815-87BE-53CF93E56AC8}" destId="{A8D4A5B9-878E-4C71-8776-30DC7E6CC406}" srcOrd="2" destOrd="0" presId="urn:microsoft.com/office/officeart/2005/8/layout/hProcess11"/>
    <dgm:cxn modelId="{2E99E7DE-3F72-4B86-9359-7320F2367E8C}" type="presParOf" srcId="{8984018C-7315-4B1D-B9AE-58758170DA54}" destId="{492B6920-1690-45FC-9B26-3B6BF930C902}" srcOrd="3" destOrd="0" presId="urn:microsoft.com/office/officeart/2005/8/layout/hProcess11"/>
    <dgm:cxn modelId="{0BAACFF7-C0FC-4CC3-BC40-42EE96B417C5}" type="presParOf" srcId="{8984018C-7315-4B1D-B9AE-58758170DA54}" destId="{65B5D0F0-870A-44D5-A704-1A69CC5B4ACE}" srcOrd="4" destOrd="0" presId="urn:microsoft.com/office/officeart/2005/8/layout/hProcess11"/>
    <dgm:cxn modelId="{AA7F80AA-59CB-4D0D-8925-9EBF487C1020}" type="presParOf" srcId="{65B5D0F0-870A-44D5-A704-1A69CC5B4ACE}" destId="{F4E50D8F-3015-497D-ABC9-67367ED63A50}" srcOrd="0" destOrd="0" presId="urn:microsoft.com/office/officeart/2005/8/layout/hProcess11"/>
    <dgm:cxn modelId="{735FA477-D29D-42BB-9FD7-0724ED2F3D57}" type="presParOf" srcId="{65B5D0F0-870A-44D5-A704-1A69CC5B4ACE}" destId="{46CD0A39-2762-488C-BB5D-9C1E61AC5900}" srcOrd="1" destOrd="0" presId="urn:microsoft.com/office/officeart/2005/8/layout/hProcess11"/>
    <dgm:cxn modelId="{064871DF-7C4D-43B6-B16E-BFFCFF7F1AB2}" type="presParOf" srcId="{65B5D0F0-870A-44D5-A704-1A69CC5B4ACE}" destId="{66D6DCAE-5338-4A00-89E4-6A66F025CD80}" srcOrd="2" destOrd="0" presId="urn:microsoft.com/office/officeart/2005/8/layout/hProcess11"/>
    <dgm:cxn modelId="{A1D488DD-3A5C-4E0A-8637-981E4C1D97B4}" type="presParOf" srcId="{8984018C-7315-4B1D-B9AE-58758170DA54}" destId="{E90C35D6-6884-49CF-827C-3A9411D7929E}" srcOrd="5" destOrd="0" presId="urn:microsoft.com/office/officeart/2005/8/layout/hProcess11"/>
    <dgm:cxn modelId="{5CF5A7D9-563F-47EF-BBD1-D4892EC8DA25}" type="presParOf" srcId="{8984018C-7315-4B1D-B9AE-58758170DA54}" destId="{F7524546-6EF3-4090-8E08-28FB2848463A}" srcOrd="6" destOrd="0" presId="urn:microsoft.com/office/officeart/2005/8/layout/hProcess11"/>
    <dgm:cxn modelId="{CD30CDF9-EAE5-405D-86CF-D5080B5B742B}" type="presParOf" srcId="{F7524546-6EF3-4090-8E08-28FB2848463A}" destId="{D1A4E7E8-E906-4DC3-9CF6-83B2CA149DB8}" srcOrd="0" destOrd="0" presId="urn:microsoft.com/office/officeart/2005/8/layout/hProcess11"/>
    <dgm:cxn modelId="{17A788F3-D4B6-4451-A941-7A1683C22B9F}" type="presParOf" srcId="{F7524546-6EF3-4090-8E08-28FB2848463A}" destId="{60EA905F-E446-4500-8935-AF51672CA150}" srcOrd="1" destOrd="0" presId="urn:microsoft.com/office/officeart/2005/8/layout/hProcess11"/>
    <dgm:cxn modelId="{BEC1259F-EACA-4D3E-A3E1-98A2B0F0B332}" type="presParOf" srcId="{F7524546-6EF3-4090-8E08-28FB2848463A}" destId="{B0243FD8-5B8C-4390-8B14-C3EF148A413D}" srcOrd="2" destOrd="0" presId="urn:microsoft.com/office/officeart/2005/8/layout/hProcess11"/>
    <dgm:cxn modelId="{C91E89E7-E033-4246-99D4-F5AADDCE0EE4}" type="presParOf" srcId="{8984018C-7315-4B1D-B9AE-58758170DA54}" destId="{9C1E430D-2D01-46EB-968B-89E9ED869374}" srcOrd="7" destOrd="0" presId="urn:microsoft.com/office/officeart/2005/8/layout/hProcess11"/>
    <dgm:cxn modelId="{4C337382-E61D-4376-BAE8-A8544DB3329E}" type="presParOf" srcId="{8984018C-7315-4B1D-B9AE-58758170DA54}" destId="{2DA8D450-A746-4944-831E-863E6D73C54E}" srcOrd="8" destOrd="0" presId="urn:microsoft.com/office/officeart/2005/8/layout/hProcess11"/>
    <dgm:cxn modelId="{FE6BB852-89CD-4710-861D-451F3E7DD426}" type="presParOf" srcId="{2DA8D450-A746-4944-831E-863E6D73C54E}" destId="{575A432A-11EA-4BBB-A8E1-366EA0542931}" srcOrd="0" destOrd="0" presId="urn:microsoft.com/office/officeart/2005/8/layout/hProcess11"/>
    <dgm:cxn modelId="{59482183-B834-46FE-9B46-189907B6C421}" type="presParOf" srcId="{2DA8D450-A746-4944-831E-863E6D73C54E}" destId="{625CBC02-4111-4539-8A14-BC0857BAD459}" srcOrd="1" destOrd="0" presId="urn:microsoft.com/office/officeart/2005/8/layout/hProcess11"/>
    <dgm:cxn modelId="{79A526F5-ED48-43F9-B3A7-AFB4FE883E7B}" type="presParOf" srcId="{2DA8D450-A746-4944-831E-863E6D73C54E}" destId="{6AE3F8C6-CA07-4792-9106-5A1561AE8844}" srcOrd="2" destOrd="0" presId="urn:microsoft.com/office/officeart/2005/8/layout/hProcess11"/>
    <dgm:cxn modelId="{411829D7-E0E8-4E27-856E-C014450E1155}" type="presParOf" srcId="{8984018C-7315-4B1D-B9AE-58758170DA54}" destId="{933D91EB-713B-49E9-A7BB-09399C5D93E5}" srcOrd="9" destOrd="0" presId="urn:microsoft.com/office/officeart/2005/8/layout/hProcess11"/>
    <dgm:cxn modelId="{A04E3E1F-A8DF-4E7C-9164-14862C131B2E}" type="presParOf" srcId="{8984018C-7315-4B1D-B9AE-58758170DA54}" destId="{01B415C2-DC57-4C41-B81C-14CC687BF2D6}" srcOrd="10" destOrd="0" presId="urn:microsoft.com/office/officeart/2005/8/layout/hProcess11"/>
    <dgm:cxn modelId="{9AD44604-B867-4997-A091-40F6001750FC}" type="presParOf" srcId="{01B415C2-DC57-4C41-B81C-14CC687BF2D6}" destId="{81EA74E5-83AA-4532-B839-D62AA3DFD597}" srcOrd="0" destOrd="0" presId="urn:microsoft.com/office/officeart/2005/8/layout/hProcess11"/>
    <dgm:cxn modelId="{AC9DA9AE-7E56-4059-9BD0-CB48647037EA}" type="presParOf" srcId="{01B415C2-DC57-4C41-B81C-14CC687BF2D6}" destId="{798905D0-09D4-4096-8739-ACDEB123DCF8}" srcOrd="1" destOrd="0" presId="urn:microsoft.com/office/officeart/2005/8/layout/hProcess11"/>
    <dgm:cxn modelId="{5D5FD97E-9C4E-404D-B57B-42F784453B76}" type="presParOf" srcId="{01B415C2-DC57-4C41-B81C-14CC687BF2D6}" destId="{250ABFE9-E59C-49D7-9527-9F9A74049BE1}" srcOrd="2" destOrd="0" presId="urn:microsoft.com/office/officeart/2005/8/layout/hProcess11"/>
    <dgm:cxn modelId="{BBE3FACC-102C-4CD4-9C8F-0D2D85CF1FA0}" type="presParOf" srcId="{8984018C-7315-4B1D-B9AE-58758170DA54}" destId="{0CC557BD-0022-4524-8B24-9AA8A6D39879}" srcOrd="11" destOrd="0" presId="urn:microsoft.com/office/officeart/2005/8/layout/hProcess11"/>
    <dgm:cxn modelId="{432E74FC-C32F-4448-AAB8-B8BB44A12D60}" type="presParOf" srcId="{8984018C-7315-4B1D-B9AE-58758170DA54}" destId="{CEDC189A-BC9C-40E1-8E1C-D9FCB9620885}" srcOrd="12" destOrd="0" presId="urn:microsoft.com/office/officeart/2005/8/layout/hProcess11"/>
    <dgm:cxn modelId="{0BA043E7-70F6-420D-8F11-76A5D9CEBEB1}" type="presParOf" srcId="{CEDC189A-BC9C-40E1-8E1C-D9FCB9620885}" destId="{1D9035EE-5C5A-44A3-BEAE-605D224C6B3B}" srcOrd="0" destOrd="0" presId="urn:microsoft.com/office/officeart/2005/8/layout/hProcess11"/>
    <dgm:cxn modelId="{164C7E5B-FC40-4F1A-BC20-20FE911A4733}" type="presParOf" srcId="{CEDC189A-BC9C-40E1-8E1C-D9FCB9620885}" destId="{97469D47-E1B6-46D0-B6D9-F0E71FA708D2}" srcOrd="1" destOrd="0" presId="urn:microsoft.com/office/officeart/2005/8/layout/hProcess11"/>
    <dgm:cxn modelId="{976F36EF-2AE3-4CD5-B84C-C33059E3C5AA}" type="presParOf" srcId="{CEDC189A-BC9C-40E1-8E1C-D9FCB9620885}" destId="{C0CFD577-3C41-4536-9A12-75984E9C9D1B}" srcOrd="2" destOrd="0" presId="urn:microsoft.com/office/officeart/2005/8/layout/hProcess11"/>
    <dgm:cxn modelId="{39C893CD-6EA6-4627-9345-31E76C388514}" type="presParOf" srcId="{8984018C-7315-4B1D-B9AE-58758170DA54}" destId="{AAD392D8-AC28-402E-8954-0A6DA5E096D5}" srcOrd="13" destOrd="0" presId="urn:microsoft.com/office/officeart/2005/8/layout/hProcess11"/>
    <dgm:cxn modelId="{57DE0F26-9C18-4C8D-BF13-8E03759D14E5}" type="presParOf" srcId="{8984018C-7315-4B1D-B9AE-58758170DA54}" destId="{9F5CB420-AD0A-487B-B893-42920870AE31}" srcOrd="14" destOrd="0" presId="urn:microsoft.com/office/officeart/2005/8/layout/hProcess11"/>
    <dgm:cxn modelId="{DEBA39F5-9ACC-45B1-B273-4173350E536F}" type="presParOf" srcId="{9F5CB420-AD0A-487B-B893-42920870AE31}" destId="{6A1BA45E-68B5-4E64-83F7-9F69964DACB1}" srcOrd="0" destOrd="0" presId="urn:microsoft.com/office/officeart/2005/8/layout/hProcess11"/>
    <dgm:cxn modelId="{E6FB821C-2FB6-4CDF-AEE8-C431FB188E80}" type="presParOf" srcId="{9F5CB420-AD0A-487B-B893-42920870AE31}" destId="{D41213CF-42F9-43DA-A533-DB9DE4C4009F}" srcOrd="1" destOrd="0" presId="urn:microsoft.com/office/officeart/2005/8/layout/hProcess11"/>
    <dgm:cxn modelId="{C39E4702-B39B-4EED-BE19-09A06DDCF831}" type="presParOf" srcId="{9F5CB420-AD0A-487B-B893-42920870AE31}" destId="{5DE51379-9ECC-4298-8CA1-5BB8CF8C3485}"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4EA7EF7-4752-4C92-A341-17AE1EAA2ACF}"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88F6E610-4105-4F8E-88FC-290253821437}">
      <dgm:prSet phldrT="[Text]"/>
      <dgm:spPr/>
      <dgm:t>
        <a:bodyPr/>
        <a:lstStyle/>
        <a:p>
          <a:r>
            <a:rPr lang="en-US" dirty="0" smtClean="0"/>
            <a:t>49 BC – Civil War</a:t>
          </a:r>
          <a:endParaRPr lang="en-US" dirty="0"/>
        </a:p>
      </dgm:t>
    </dgm:pt>
    <dgm:pt modelId="{4043126B-ED63-4979-A44F-1D20D588965C}" type="parTrans" cxnId="{692ACECA-34B2-4859-943C-7F80432C5003}">
      <dgm:prSet/>
      <dgm:spPr/>
      <dgm:t>
        <a:bodyPr/>
        <a:lstStyle/>
        <a:p>
          <a:endParaRPr lang="en-US"/>
        </a:p>
      </dgm:t>
    </dgm:pt>
    <dgm:pt modelId="{5E883AC9-3C33-4447-AB9F-A7A9BC7E9599}" type="sibTrans" cxnId="{692ACECA-34B2-4859-943C-7F80432C5003}">
      <dgm:prSet/>
      <dgm:spPr/>
      <dgm:t>
        <a:bodyPr/>
        <a:lstStyle/>
        <a:p>
          <a:endParaRPr lang="en-US"/>
        </a:p>
      </dgm:t>
    </dgm:pt>
    <dgm:pt modelId="{4D85058A-AC71-4126-85C6-E5AF97096357}">
      <dgm:prSet phldrT="[Text]"/>
      <dgm:spPr/>
      <dgm:t>
        <a:bodyPr/>
        <a:lstStyle/>
        <a:p>
          <a:r>
            <a:rPr lang="en-US" dirty="0" smtClean="0"/>
            <a:t>48 BC – death of Pompey</a:t>
          </a:r>
          <a:endParaRPr lang="en-US" dirty="0"/>
        </a:p>
      </dgm:t>
    </dgm:pt>
    <dgm:pt modelId="{52194845-B1EA-494C-9DDF-668734CD82F2}" type="parTrans" cxnId="{4275E111-CF1C-44DD-A74D-E860253454BD}">
      <dgm:prSet/>
      <dgm:spPr/>
      <dgm:t>
        <a:bodyPr/>
        <a:lstStyle/>
        <a:p>
          <a:endParaRPr lang="en-US"/>
        </a:p>
      </dgm:t>
    </dgm:pt>
    <dgm:pt modelId="{39693E34-88BD-4F30-889E-5462628DB901}" type="sibTrans" cxnId="{4275E111-CF1C-44DD-A74D-E860253454BD}">
      <dgm:prSet/>
      <dgm:spPr/>
      <dgm:t>
        <a:bodyPr/>
        <a:lstStyle/>
        <a:p>
          <a:endParaRPr lang="en-US"/>
        </a:p>
      </dgm:t>
    </dgm:pt>
    <dgm:pt modelId="{AE0297D0-37AE-4C05-B271-0828F12F0795}">
      <dgm:prSet phldrT="[Text]"/>
      <dgm:spPr/>
      <dgm:t>
        <a:bodyPr/>
        <a:lstStyle/>
        <a:p>
          <a:r>
            <a:rPr lang="en-US" dirty="0" smtClean="0"/>
            <a:t>47 BC – 2</a:t>
          </a:r>
          <a:r>
            <a:rPr lang="en-US" baseline="30000" dirty="0" smtClean="0"/>
            <a:t>nd</a:t>
          </a:r>
          <a:r>
            <a:rPr lang="en-US" dirty="0" smtClean="0"/>
            <a:t> dictatorship of Caesar</a:t>
          </a:r>
          <a:endParaRPr lang="en-US" dirty="0"/>
        </a:p>
      </dgm:t>
    </dgm:pt>
    <dgm:pt modelId="{39AA7897-CFEB-4947-AC3D-BE557805D026}" type="parTrans" cxnId="{596AA9EA-12C6-4253-8045-A6629B6ADCD1}">
      <dgm:prSet/>
      <dgm:spPr/>
      <dgm:t>
        <a:bodyPr/>
        <a:lstStyle/>
        <a:p>
          <a:endParaRPr lang="en-US"/>
        </a:p>
      </dgm:t>
    </dgm:pt>
    <dgm:pt modelId="{68DC4170-0040-4E40-A51C-A0383102F30C}" type="sibTrans" cxnId="{596AA9EA-12C6-4253-8045-A6629B6ADCD1}">
      <dgm:prSet/>
      <dgm:spPr/>
      <dgm:t>
        <a:bodyPr/>
        <a:lstStyle/>
        <a:p>
          <a:endParaRPr lang="en-US"/>
        </a:p>
      </dgm:t>
    </dgm:pt>
    <dgm:pt modelId="{11E565AF-BBE5-42F5-88FA-C77BE0A10377}">
      <dgm:prSet phldrT="[Text]"/>
      <dgm:spPr/>
      <dgm:t>
        <a:bodyPr/>
        <a:lstStyle/>
        <a:p>
          <a:r>
            <a:rPr lang="en-US" dirty="0" smtClean="0"/>
            <a:t>46 BC -Civil war in Africa</a:t>
          </a:r>
          <a:endParaRPr lang="en-US" dirty="0"/>
        </a:p>
      </dgm:t>
    </dgm:pt>
    <dgm:pt modelId="{3B9C1DA9-15C9-4637-BF38-7916505F5D17}" type="parTrans" cxnId="{715E8C5E-27BF-4D0C-9739-5368A5B020DE}">
      <dgm:prSet/>
      <dgm:spPr/>
      <dgm:t>
        <a:bodyPr/>
        <a:lstStyle/>
        <a:p>
          <a:endParaRPr lang="en-US"/>
        </a:p>
      </dgm:t>
    </dgm:pt>
    <dgm:pt modelId="{B31EAAC0-FC20-46E5-9B4C-7A2D37C81F12}" type="sibTrans" cxnId="{715E8C5E-27BF-4D0C-9739-5368A5B020DE}">
      <dgm:prSet/>
      <dgm:spPr/>
      <dgm:t>
        <a:bodyPr/>
        <a:lstStyle/>
        <a:p>
          <a:endParaRPr lang="en-US"/>
        </a:p>
      </dgm:t>
    </dgm:pt>
    <dgm:pt modelId="{AC8CDD66-0054-433B-9920-C542C76A8048}">
      <dgm:prSet phldrT="[Text]"/>
      <dgm:spPr/>
      <dgm:t>
        <a:bodyPr/>
        <a:lstStyle/>
        <a:p>
          <a:r>
            <a:rPr lang="en-US" dirty="0" smtClean="0"/>
            <a:t>45 BC – Battle of Munda, Spain</a:t>
          </a:r>
          <a:endParaRPr lang="en-US" dirty="0"/>
        </a:p>
      </dgm:t>
    </dgm:pt>
    <dgm:pt modelId="{B710B5F8-BF87-4F6C-8C10-9CDA2D4BBD77}" type="parTrans" cxnId="{87B0835F-51A7-4B0D-B5A7-7AE7217D4EBC}">
      <dgm:prSet/>
      <dgm:spPr/>
      <dgm:t>
        <a:bodyPr/>
        <a:lstStyle/>
        <a:p>
          <a:endParaRPr lang="en-US"/>
        </a:p>
      </dgm:t>
    </dgm:pt>
    <dgm:pt modelId="{780DBE3F-6EDC-481B-A618-C9C09DADEC5E}" type="sibTrans" cxnId="{87B0835F-51A7-4B0D-B5A7-7AE7217D4EBC}">
      <dgm:prSet/>
      <dgm:spPr/>
      <dgm:t>
        <a:bodyPr/>
        <a:lstStyle/>
        <a:p>
          <a:endParaRPr lang="en-US"/>
        </a:p>
      </dgm:t>
    </dgm:pt>
    <dgm:pt modelId="{1F572EA5-2EB6-45C6-BC1D-F6D69C328A2D}">
      <dgm:prSet phldrT="[Text]"/>
      <dgm:spPr/>
      <dgm:t>
        <a:bodyPr/>
        <a:lstStyle/>
        <a:p>
          <a:r>
            <a:rPr lang="en-US" dirty="0" smtClean="0"/>
            <a:t>44 BC - Assassination of Caesar </a:t>
          </a:r>
          <a:endParaRPr lang="en-US" dirty="0"/>
        </a:p>
      </dgm:t>
    </dgm:pt>
    <dgm:pt modelId="{2C2CBA6A-2642-4A98-B022-F15A93418446}" type="parTrans" cxnId="{EAC999E9-C418-44B2-8850-A496DA64FA44}">
      <dgm:prSet/>
      <dgm:spPr/>
      <dgm:t>
        <a:bodyPr/>
        <a:lstStyle/>
        <a:p>
          <a:endParaRPr lang="en-US"/>
        </a:p>
      </dgm:t>
    </dgm:pt>
    <dgm:pt modelId="{120C5C64-9DF3-4FE3-B504-4C2EB8FE4A57}" type="sibTrans" cxnId="{EAC999E9-C418-44B2-8850-A496DA64FA44}">
      <dgm:prSet/>
      <dgm:spPr/>
      <dgm:t>
        <a:bodyPr/>
        <a:lstStyle/>
        <a:p>
          <a:endParaRPr lang="en-US"/>
        </a:p>
      </dgm:t>
    </dgm:pt>
    <dgm:pt modelId="{595DD43D-7C80-4D17-A474-A63326ED1B5A}">
      <dgm:prSet phldrT="[Text]"/>
      <dgm:spPr/>
      <dgm:t>
        <a:bodyPr/>
        <a:lstStyle/>
        <a:p>
          <a:r>
            <a:rPr lang="en-US" dirty="0" smtClean="0"/>
            <a:t>43 BC -  </a:t>
          </a:r>
          <a:r>
            <a:rPr lang="en-US" i="1" dirty="0" err="1" smtClean="0"/>
            <a:t>Tirumviri</a:t>
          </a:r>
          <a:r>
            <a:rPr lang="en-US" i="1" dirty="0" smtClean="0"/>
            <a:t> rei </a:t>
          </a:r>
          <a:r>
            <a:rPr lang="en-US" i="1" dirty="0" err="1" smtClean="0"/>
            <a:t>publicae</a:t>
          </a:r>
          <a:r>
            <a:rPr lang="en-US" i="1" dirty="0" smtClean="0"/>
            <a:t> </a:t>
          </a:r>
          <a:r>
            <a:rPr lang="en-US" i="1" dirty="0" err="1" smtClean="0"/>
            <a:t>constituendae</a:t>
          </a:r>
          <a:r>
            <a:rPr lang="en-US" i="1" dirty="0" smtClean="0"/>
            <a:t> </a:t>
          </a:r>
          <a:endParaRPr lang="en-US" i="1" dirty="0"/>
        </a:p>
      </dgm:t>
    </dgm:pt>
    <dgm:pt modelId="{72101C61-F323-435D-A117-10C30F28AF0D}" type="parTrans" cxnId="{6A803F0E-2056-4DCE-828D-CD2CEEA8C54B}">
      <dgm:prSet/>
      <dgm:spPr/>
      <dgm:t>
        <a:bodyPr/>
        <a:lstStyle/>
        <a:p>
          <a:endParaRPr lang="en-US"/>
        </a:p>
      </dgm:t>
    </dgm:pt>
    <dgm:pt modelId="{3A564933-9B8B-4C81-AAEC-A4592A983FA2}" type="sibTrans" cxnId="{6A803F0E-2056-4DCE-828D-CD2CEEA8C54B}">
      <dgm:prSet/>
      <dgm:spPr/>
      <dgm:t>
        <a:bodyPr/>
        <a:lstStyle/>
        <a:p>
          <a:endParaRPr lang="en-US"/>
        </a:p>
      </dgm:t>
    </dgm:pt>
    <dgm:pt modelId="{1BC592ED-D252-43F9-8DE9-DD2800D76CCA}" type="pres">
      <dgm:prSet presAssocID="{34EA7EF7-4752-4C92-A341-17AE1EAA2ACF}" presName="Name0" presStyleCnt="0">
        <dgm:presLayoutVars>
          <dgm:dir/>
          <dgm:resizeHandles val="exact"/>
        </dgm:presLayoutVars>
      </dgm:prSet>
      <dgm:spPr/>
      <dgm:t>
        <a:bodyPr/>
        <a:lstStyle/>
        <a:p>
          <a:endParaRPr lang="en-US"/>
        </a:p>
      </dgm:t>
    </dgm:pt>
    <dgm:pt modelId="{6C993C22-EAAE-4555-A685-61C948949C36}" type="pres">
      <dgm:prSet presAssocID="{34EA7EF7-4752-4C92-A341-17AE1EAA2ACF}" presName="arrow" presStyleLbl="bgShp" presStyleIdx="0" presStyleCnt="1"/>
      <dgm:spPr/>
    </dgm:pt>
    <dgm:pt modelId="{0B249ECF-C619-4076-AE92-74ED5D674C1B}" type="pres">
      <dgm:prSet presAssocID="{34EA7EF7-4752-4C92-A341-17AE1EAA2ACF}" presName="points" presStyleCnt="0"/>
      <dgm:spPr/>
    </dgm:pt>
    <dgm:pt modelId="{696EADE6-0C54-469E-82B3-4C7BF7E459E5}" type="pres">
      <dgm:prSet presAssocID="{88F6E610-4105-4F8E-88FC-290253821437}" presName="compositeA" presStyleCnt="0"/>
      <dgm:spPr/>
    </dgm:pt>
    <dgm:pt modelId="{62C38BE5-364F-4306-A796-5C92341B8CB0}" type="pres">
      <dgm:prSet presAssocID="{88F6E610-4105-4F8E-88FC-290253821437}" presName="textA" presStyleLbl="revTx" presStyleIdx="0" presStyleCnt="7">
        <dgm:presLayoutVars>
          <dgm:bulletEnabled val="1"/>
        </dgm:presLayoutVars>
      </dgm:prSet>
      <dgm:spPr/>
      <dgm:t>
        <a:bodyPr/>
        <a:lstStyle/>
        <a:p>
          <a:endParaRPr lang="en-US"/>
        </a:p>
      </dgm:t>
    </dgm:pt>
    <dgm:pt modelId="{6B827348-1CE7-4CE5-9E63-10EB6207E2D3}" type="pres">
      <dgm:prSet presAssocID="{88F6E610-4105-4F8E-88FC-290253821437}" presName="circleA" presStyleLbl="node1" presStyleIdx="0" presStyleCnt="7"/>
      <dgm:spPr/>
    </dgm:pt>
    <dgm:pt modelId="{FA07A47F-3590-41C5-B911-4D0AD9F6597D}" type="pres">
      <dgm:prSet presAssocID="{88F6E610-4105-4F8E-88FC-290253821437}" presName="spaceA" presStyleCnt="0"/>
      <dgm:spPr/>
    </dgm:pt>
    <dgm:pt modelId="{4E0704D5-10DC-40C2-A95B-AA5767A41058}" type="pres">
      <dgm:prSet presAssocID="{5E883AC9-3C33-4447-AB9F-A7A9BC7E9599}" presName="space" presStyleCnt="0"/>
      <dgm:spPr/>
    </dgm:pt>
    <dgm:pt modelId="{606ADB1C-97D8-425A-9905-E70EB78639E8}" type="pres">
      <dgm:prSet presAssocID="{4D85058A-AC71-4126-85C6-E5AF97096357}" presName="compositeB" presStyleCnt="0"/>
      <dgm:spPr/>
    </dgm:pt>
    <dgm:pt modelId="{CD01244D-45AC-42FF-82B0-E1801A22D80E}" type="pres">
      <dgm:prSet presAssocID="{4D85058A-AC71-4126-85C6-E5AF97096357}" presName="textB" presStyleLbl="revTx" presStyleIdx="1" presStyleCnt="7">
        <dgm:presLayoutVars>
          <dgm:bulletEnabled val="1"/>
        </dgm:presLayoutVars>
      </dgm:prSet>
      <dgm:spPr/>
      <dgm:t>
        <a:bodyPr/>
        <a:lstStyle/>
        <a:p>
          <a:endParaRPr lang="en-US"/>
        </a:p>
      </dgm:t>
    </dgm:pt>
    <dgm:pt modelId="{6AE77685-C464-441A-A20A-060AB006F2CA}" type="pres">
      <dgm:prSet presAssocID="{4D85058A-AC71-4126-85C6-E5AF97096357}" presName="circleB" presStyleLbl="node1" presStyleIdx="1" presStyleCnt="7"/>
      <dgm:spPr/>
    </dgm:pt>
    <dgm:pt modelId="{733F065F-E3FA-4100-8268-77765F24EC90}" type="pres">
      <dgm:prSet presAssocID="{4D85058A-AC71-4126-85C6-E5AF97096357}" presName="spaceB" presStyleCnt="0"/>
      <dgm:spPr/>
    </dgm:pt>
    <dgm:pt modelId="{337F36B1-5477-40A3-91B9-FD25FCE850CB}" type="pres">
      <dgm:prSet presAssocID="{39693E34-88BD-4F30-889E-5462628DB901}" presName="space" presStyleCnt="0"/>
      <dgm:spPr/>
    </dgm:pt>
    <dgm:pt modelId="{D52182CC-BF86-4979-83D2-9E982320EDFF}" type="pres">
      <dgm:prSet presAssocID="{AE0297D0-37AE-4C05-B271-0828F12F0795}" presName="compositeA" presStyleCnt="0"/>
      <dgm:spPr/>
    </dgm:pt>
    <dgm:pt modelId="{91579B27-6259-42E9-8BA6-669A51953E55}" type="pres">
      <dgm:prSet presAssocID="{AE0297D0-37AE-4C05-B271-0828F12F0795}" presName="textA" presStyleLbl="revTx" presStyleIdx="2" presStyleCnt="7">
        <dgm:presLayoutVars>
          <dgm:bulletEnabled val="1"/>
        </dgm:presLayoutVars>
      </dgm:prSet>
      <dgm:spPr/>
      <dgm:t>
        <a:bodyPr/>
        <a:lstStyle/>
        <a:p>
          <a:endParaRPr lang="en-US"/>
        </a:p>
      </dgm:t>
    </dgm:pt>
    <dgm:pt modelId="{692433DF-0651-47C0-9C80-B44CEF34EC4E}" type="pres">
      <dgm:prSet presAssocID="{AE0297D0-37AE-4C05-B271-0828F12F0795}" presName="circleA" presStyleLbl="node1" presStyleIdx="2" presStyleCnt="7"/>
      <dgm:spPr/>
    </dgm:pt>
    <dgm:pt modelId="{88195001-DF8A-4DE3-B003-A634D2880E95}" type="pres">
      <dgm:prSet presAssocID="{AE0297D0-37AE-4C05-B271-0828F12F0795}" presName="spaceA" presStyleCnt="0"/>
      <dgm:spPr/>
    </dgm:pt>
    <dgm:pt modelId="{2FFA1148-2C8F-4E4F-839E-D66F50DE4945}" type="pres">
      <dgm:prSet presAssocID="{68DC4170-0040-4E40-A51C-A0383102F30C}" presName="space" presStyleCnt="0"/>
      <dgm:spPr/>
    </dgm:pt>
    <dgm:pt modelId="{5A949292-CBC9-4D59-BF4A-A88AB1F986FD}" type="pres">
      <dgm:prSet presAssocID="{11E565AF-BBE5-42F5-88FA-C77BE0A10377}" presName="compositeB" presStyleCnt="0"/>
      <dgm:spPr/>
    </dgm:pt>
    <dgm:pt modelId="{684D8D66-BE1A-4D80-A48D-BBE3E6A726FA}" type="pres">
      <dgm:prSet presAssocID="{11E565AF-BBE5-42F5-88FA-C77BE0A10377}" presName="textB" presStyleLbl="revTx" presStyleIdx="3" presStyleCnt="7">
        <dgm:presLayoutVars>
          <dgm:bulletEnabled val="1"/>
        </dgm:presLayoutVars>
      </dgm:prSet>
      <dgm:spPr/>
      <dgm:t>
        <a:bodyPr/>
        <a:lstStyle/>
        <a:p>
          <a:endParaRPr lang="en-US"/>
        </a:p>
      </dgm:t>
    </dgm:pt>
    <dgm:pt modelId="{68AA1FBD-608E-4F0A-9649-E7F9EB558391}" type="pres">
      <dgm:prSet presAssocID="{11E565AF-BBE5-42F5-88FA-C77BE0A10377}" presName="circleB" presStyleLbl="node1" presStyleIdx="3" presStyleCnt="7"/>
      <dgm:spPr/>
    </dgm:pt>
    <dgm:pt modelId="{3B58DBBA-AFDE-4907-BA9B-7D8A29417082}" type="pres">
      <dgm:prSet presAssocID="{11E565AF-BBE5-42F5-88FA-C77BE0A10377}" presName="spaceB" presStyleCnt="0"/>
      <dgm:spPr/>
    </dgm:pt>
    <dgm:pt modelId="{27073597-ACF3-4EEB-A980-2CF70B9630DB}" type="pres">
      <dgm:prSet presAssocID="{B31EAAC0-FC20-46E5-9B4C-7A2D37C81F12}" presName="space" presStyleCnt="0"/>
      <dgm:spPr/>
    </dgm:pt>
    <dgm:pt modelId="{60302EC2-5A01-4B61-BB30-28D9F548D54E}" type="pres">
      <dgm:prSet presAssocID="{AC8CDD66-0054-433B-9920-C542C76A8048}" presName="compositeA" presStyleCnt="0"/>
      <dgm:spPr/>
    </dgm:pt>
    <dgm:pt modelId="{5648CCB9-54D9-49B3-B533-A3FBB1E004A8}" type="pres">
      <dgm:prSet presAssocID="{AC8CDD66-0054-433B-9920-C542C76A8048}" presName="textA" presStyleLbl="revTx" presStyleIdx="4" presStyleCnt="7">
        <dgm:presLayoutVars>
          <dgm:bulletEnabled val="1"/>
        </dgm:presLayoutVars>
      </dgm:prSet>
      <dgm:spPr/>
      <dgm:t>
        <a:bodyPr/>
        <a:lstStyle/>
        <a:p>
          <a:endParaRPr lang="en-US"/>
        </a:p>
      </dgm:t>
    </dgm:pt>
    <dgm:pt modelId="{F92C1854-4546-41BA-A856-D6D0C0538F69}" type="pres">
      <dgm:prSet presAssocID="{AC8CDD66-0054-433B-9920-C542C76A8048}" presName="circleA" presStyleLbl="node1" presStyleIdx="4" presStyleCnt="7"/>
      <dgm:spPr/>
    </dgm:pt>
    <dgm:pt modelId="{E2E587E7-95FF-43BA-AA79-EAA4C7E8E85A}" type="pres">
      <dgm:prSet presAssocID="{AC8CDD66-0054-433B-9920-C542C76A8048}" presName="spaceA" presStyleCnt="0"/>
      <dgm:spPr/>
    </dgm:pt>
    <dgm:pt modelId="{914C0B4E-227E-4739-B3FA-E9DC3F2387EE}" type="pres">
      <dgm:prSet presAssocID="{780DBE3F-6EDC-481B-A618-C9C09DADEC5E}" presName="space" presStyleCnt="0"/>
      <dgm:spPr/>
    </dgm:pt>
    <dgm:pt modelId="{C7FA9E57-3DF5-4B35-90EE-3BCBC106674D}" type="pres">
      <dgm:prSet presAssocID="{1F572EA5-2EB6-45C6-BC1D-F6D69C328A2D}" presName="compositeB" presStyleCnt="0"/>
      <dgm:spPr/>
    </dgm:pt>
    <dgm:pt modelId="{BCAFD5AC-07BA-4681-9984-318F1BAFD3FE}" type="pres">
      <dgm:prSet presAssocID="{1F572EA5-2EB6-45C6-BC1D-F6D69C328A2D}" presName="textB" presStyleLbl="revTx" presStyleIdx="5" presStyleCnt="7">
        <dgm:presLayoutVars>
          <dgm:bulletEnabled val="1"/>
        </dgm:presLayoutVars>
      </dgm:prSet>
      <dgm:spPr/>
      <dgm:t>
        <a:bodyPr/>
        <a:lstStyle/>
        <a:p>
          <a:endParaRPr lang="en-US"/>
        </a:p>
      </dgm:t>
    </dgm:pt>
    <dgm:pt modelId="{3CCB18F8-1127-4A67-B73D-57548BF8CEBB}" type="pres">
      <dgm:prSet presAssocID="{1F572EA5-2EB6-45C6-BC1D-F6D69C328A2D}" presName="circleB" presStyleLbl="node1" presStyleIdx="5" presStyleCnt="7"/>
      <dgm:spPr/>
    </dgm:pt>
    <dgm:pt modelId="{ED28B7B6-2D79-4A14-9B43-19B20E3C2CAA}" type="pres">
      <dgm:prSet presAssocID="{1F572EA5-2EB6-45C6-BC1D-F6D69C328A2D}" presName="spaceB" presStyleCnt="0"/>
      <dgm:spPr/>
    </dgm:pt>
    <dgm:pt modelId="{72FCE40F-9191-436A-AE1D-CE99BC36CF83}" type="pres">
      <dgm:prSet presAssocID="{120C5C64-9DF3-4FE3-B504-4C2EB8FE4A57}" presName="space" presStyleCnt="0"/>
      <dgm:spPr/>
    </dgm:pt>
    <dgm:pt modelId="{D52C2739-1540-4028-B130-D4C912B5414C}" type="pres">
      <dgm:prSet presAssocID="{595DD43D-7C80-4D17-A474-A63326ED1B5A}" presName="compositeA" presStyleCnt="0"/>
      <dgm:spPr/>
    </dgm:pt>
    <dgm:pt modelId="{9743D906-BE7C-4F7D-B441-0413AC589C1E}" type="pres">
      <dgm:prSet presAssocID="{595DD43D-7C80-4D17-A474-A63326ED1B5A}" presName="textA" presStyleLbl="revTx" presStyleIdx="6" presStyleCnt="7">
        <dgm:presLayoutVars>
          <dgm:bulletEnabled val="1"/>
        </dgm:presLayoutVars>
      </dgm:prSet>
      <dgm:spPr/>
      <dgm:t>
        <a:bodyPr/>
        <a:lstStyle/>
        <a:p>
          <a:endParaRPr lang="en-US"/>
        </a:p>
      </dgm:t>
    </dgm:pt>
    <dgm:pt modelId="{549B8763-463B-4416-8D11-A8CDABD32672}" type="pres">
      <dgm:prSet presAssocID="{595DD43D-7C80-4D17-A474-A63326ED1B5A}" presName="circleA" presStyleLbl="node1" presStyleIdx="6" presStyleCnt="7"/>
      <dgm:spPr/>
    </dgm:pt>
    <dgm:pt modelId="{04F579CC-02EB-4B0E-9512-91AFC7ECFCCD}" type="pres">
      <dgm:prSet presAssocID="{595DD43D-7C80-4D17-A474-A63326ED1B5A}" presName="spaceA" presStyleCnt="0"/>
      <dgm:spPr/>
    </dgm:pt>
  </dgm:ptLst>
  <dgm:cxnLst>
    <dgm:cxn modelId="{72070E4E-7E50-46FE-BDFC-16C0174A8128}" type="presOf" srcId="{88F6E610-4105-4F8E-88FC-290253821437}" destId="{62C38BE5-364F-4306-A796-5C92341B8CB0}" srcOrd="0" destOrd="0" presId="urn:microsoft.com/office/officeart/2005/8/layout/hProcess11"/>
    <dgm:cxn modelId="{2A7CED00-B7C6-4205-A84A-EBE50C189B2B}" type="presOf" srcId="{AC8CDD66-0054-433B-9920-C542C76A8048}" destId="{5648CCB9-54D9-49B3-B533-A3FBB1E004A8}" srcOrd="0" destOrd="0" presId="urn:microsoft.com/office/officeart/2005/8/layout/hProcess11"/>
    <dgm:cxn modelId="{692ACECA-34B2-4859-943C-7F80432C5003}" srcId="{34EA7EF7-4752-4C92-A341-17AE1EAA2ACF}" destId="{88F6E610-4105-4F8E-88FC-290253821437}" srcOrd="0" destOrd="0" parTransId="{4043126B-ED63-4979-A44F-1D20D588965C}" sibTransId="{5E883AC9-3C33-4447-AB9F-A7A9BC7E9599}"/>
    <dgm:cxn modelId="{6A803F0E-2056-4DCE-828D-CD2CEEA8C54B}" srcId="{34EA7EF7-4752-4C92-A341-17AE1EAA2ACF}" destId="{595DD43D-7C80-4D17-A474-A63326ED1B5A}" srcOrd="6" destOrd="0" parTransId="{72101C61-F323-435D-A117-10C30F28AF0D}" sibTransId="{3A564933-9B8B-4C81-AAEC-A4592A983FA2}"/>
    <dgm:cxn modelId="{4275E111-CF1C-44DD-A74D-E860253454BD}" srcId="{34EA7EF7-4752-4C92-A341-17AE1EAA2ACF}" destId="{4D85058A-AC71-4126-85C6-E5AF97096357}" srcOrd="1" destOrd="0" parTransId="{52194845-B1EA-494C-9DDF-668734CD82F2}" sibTransId="{39693E34-88BD-4F30-889E-5462628DB901}"/>
    <dgm:cxn modelId="{45EF9A2E-572F-40FD-87BC-15CC355D0584}" type="presOf" srcId="{11E565AF-BBE5-42F5-88FA-C77BE0A10377}" destId="{684D8D66-BE1A-4D80-A48D-BBE3E6A726FA}" srcOrd="0" destOrd="0" presId="urn:microsoft.com/office/officeart/2005/8/layout/hProcess11"/>
    <dgm:cxn modelId="{87B0835F-51A7-4B0D-B5A7-7AE7217D4EBC}" srcId="{34EA7EF7-4752-4C92-A341-17AE1EAA2ACF}" destId="{AC8CDD66-0054-433B-9920-C542C76A8048}" srcOrd="4" destOrd="0" parTransId="{B710B5F8-BF87-4F6C-8C10-9CDA2D4BBD77}" sibTransId="{780DBE3F-6EDC-481B-A618-C9C09DADEC5E}"/>
    <dgm:cxn modelId="{715E8C5E-27BF-4D0C-9739-5368A5B020DE}" srcId="{34EA7EF7-4752-4C92-A341-17AE1EAA2ACF}" destId="{11E565AF-BBE5-42F5-88FA-C77BE0A10377}" srcOrd="3" destOrd="0" parTransId="{3B9C1DA9-15C9-4637-BF38-7916505F5D17}" sibTransId="{B31EAAC0-FC20-46E5-9B4C-7A2D37C81F12}"/>
    <dgm:cxn modelId="{EAC999E9-C418-44B2-8850-A496DA64FA44}" srcId="{34EA7EF7-4752-4C92-A341-17AE1EAA2ACF}" destId="{1F572EA5-2EB6-45C6-BC1D-F6D69C328A2D}" srcOrd="5" destOrd="0" parTransId="{2C2CBA6A-2642-4A98-B022-F15A93418446}" sibTransId="{120C5C64-9DF3-4FE3-B504-4C2EB8FE4A57}"/>
    <dgm:cxn modelId="{82B65EC7-BED0-4280-BE42-0117236DDAD4}" type="presOf" srcId="{AE0297D0-37AE-4C05-B271-0828F12F0795}" destId="{91579B27-6259-42E9-8BA6-669A51953E55}" srcOrd="0" destOrd="0" presId="urn:microsoft.com/office/officeart/2005/8/layout/hProcess11"/>
    <dgm:cxn modelId="{0943F50F-1069-4126-9EF6-1F916DE5E6CC}" type="presOf" srcId="{595DD43D-7C80-4D17-A474-A63326ED1B5A}" destId="{9743D906-BE7C-4F7D-B441-0413AC589C1E}" srcOrd="0" destOrd="0" presId="urn:microsoft.com/office/officeart/2005/8/layout/hProcess11"/>
    <dgm:cxn modelId="{596AA9EA-12C6-4253-8045-A6629B6ADCD1}" srcId="{34EA7EF7-4752-4C92-A341-17AE1EAA2ACF}" destId="{AE0297D0-37AE-4C05-B271-0828F12F0795}" srcOrd="2" destOrd="0" parTransId="{39AA7897-CFEB-4947-AC3D-BE557805D026}" sibTransId="{68DC4170-0040-4E40-A51C-A0383102F30C}"/>
    <dgm:cxn modelId="{E0A6817C-E2FC-43D9-9E9D-27421A088B98}" type="presOf" srcId="{4D85058A-AC71-4126-85C6-E5AF97096357}" destId="{CD01244D-45AC-42FF-82B0-E1801A22D80E}" srcOrd="0" destOrd="0" presId="urn:microsoft.com/office/officeart/2005/8/layout/hProcess11"/>
    <dgm:cxn modelId="{D4C88EA5-9158-444A-915A-95D8E8D00205}" type="presOf" srcId="{34EA7EF7-4752-4C92-A341-17AE1EAA2ACF}" destId="{1BC592ED-D252-43F9-8DE9-DD2800D76CCA}" srcOrd="0" destOrd="0" presId="urn:microsoft.com/office/officeart/2005/8/layout/hProcess11"/>
    <dgm:cxn modelId="{1D9C7FC5-A6F4-4E2A-85C8-CB73D1797700}" type="presOf" srcId="{1F572EA5-2EB6-45C6-BC1D-F6D69C328A2D}" destId="{BCAFD5AC-07BA-4681-9984-318F1BAFD3FE}" srcOrd="0" destOrd="0" presId="urn:microsoft.com/office/officeart/2005/8/layout/hProcess11"/>
    <dgm:cxn modelId="{23DBF948-9179-411A-9CA5-24E87A9C66AF}" type="presParOf" srcId="{1BC592ED-D252-43F9-8DE9-DD2800D76CCA}" destId="{6C993C22-EAAE-4555-A685-61C948949C36}" srcOrd="0" destOrd="0" presId="urn:microsoft.com/office/officeart/2005/8/layout/hProcess11"/>
    <dgm:cxn modelId="{E7D3279C-8FA2-4B91-8BEB-003185493952}" type="presParOf" srcId="{1BC592ED-D252-43F9-8DE9-DD2800D76CCA}" destId="{0B249ECF-C619-4076-AE92-74ED5D674C1B}" srcOrd="1" destOrd="0" presId="urn:microsoft.com/office/officeart/2005/8/layout/hProcess11"/>
    <dgm:cxn modelId="{8D4EAFFE-F1FA-4E07-841B-F9CB41E4317B}" type="presParOf" srcId="{0B249ECF-C619-4076-AE92-74ED5D674C1B}" destId="{696EADE6-0C54-469E-82B3-4C7BF7E459E5}" srcOrd="0" destOrd="0" presId="urn:microsoft.com/office/officeart/2005/8/layout/hProcess11"/>
    <dgm:cxn modelId="{893C40D4-4696-4C6E-A6BD-742CA35660FE}" type="presParOf" srcId="{696EADE6-0C54-469E-82B3-4C7BF7E459E5}" destId="{62C38BE5-364F-4306-A796-5C92341B8CB0}" srcOrd="0" destOrd="0" presId="urn:microsoft.com/office/officeart/2005/8/layout/hProcess11"/>
    <dgm:cxn modelId="{31E27385-EAAE-4BEC-9384-3A152FFCF13C}" type="presParOf" srcId="{696EADE6-0C54-469E-82B3-4C7BF7E459E5}" destId="{6B827348-1CE7-4CE5-9E63-10EB6207E2D3}" srcOrd="1" destOrd="0" presId="urn:microsoft.com/office/officeart/2005/8/layout/hProcess11"/>
    <dgm:cxn modelId="{A8586DEF-6840-4821-AD8D-580040C66360}" type="presParOf" srcId="{696EADE6-0C54-469E-82B3-4C7BF7E459E5}" destId="{FA07A47F-3590-41C5-B911-4D0AD9F6597D}" srcOrd="2" destOrd="0" presId="urn:microsoft.com/office/officeart/2005/8/layout/hProcess11"/>
    <dgm:cxn modelId="{6159BB83-8F44-435C-B7AA-15F33288FF6A}" type="presParOf" srcId="{0B249ECF-C619-4076-AE92-74ED5D674C1B}" destId="{4E0704D5-10DC-40C2-A95B-AA5767A41058}" srcOrd="1" destOrd="0" presId="urn:microsoft.com/office/officeart/2005/8/layout/hProcess11"/>
    <dgm:cxn modelId="{CDC10479-B52A-4208-A419-6FE036E7B06B}" type="presParOf" srcId="{0B249ECF-C619-4076-AE92-74ED5D674C1B}" destId="{606ADB1C-97D8-425A-9905-E70EB78639E8}" srcOrd="2" destOrd="0" presId="urn:microsoft.com/office/officeart/2005/8/layout/hProcess11"/>
    <dgm:cxn modelId="{C7288CEF-62EE-4F98-A0D1-47B875D77849}" type="presParOf" srcId="{606ADB1C-97D8-425A-9905-E70EB78639E8}" destId="{CD01244D-45AC-42FF-82B0-E1801A22D80E}" srcOrd="0" destOrd="0" presId="urn:microsoft.com/office/officeart/2005/8/layout/hProcess11"/>
    <dgm:cxn modelId="{74B186F3-D855-46A4-87CB-9E043A76761F}" type="presParOf" srcId="{606ADB1C-97D8-425A-9905-E70EB78639E8}" destId="{6AE77685-C464-441A-A20A-060AB006F2CA}" srcOrd="1" destOrd="0" presId="urn:microsoft.com/office/officeart/2005/8/layout/hProcess11"/>
    <dgm:cxn modelId="{4A772620-DF18-403C-A1C5-78844C333750}" type="presParOf" srcId="{606ADB1C-97D8-425A-9905-E70EB78639E8}" destId="{733F065F-E3FA-4100-8268-77765F24EC90}" srcOrd="2" destOrd="0" presId="urn:microsoft.com/office/officeart/2005/8/layout/hProcess11"/>
    <dgm:cxn modelId="{D41AD863-8188-458F-B645-F35D8257A1A0}" type="presParOf" srcId="{0B249ECF-C619-4076-AE92-74ED5D674C1B}" destId="{337F36B1-5477-40A3-91B9-FD25FCE850CB}" srcOrd="3" destOrd="0" presId="urn:microsoft.com/office/officeart/2005/8/layout/hProcess11"/>
    <dgm:cxn modelId="{701305F1-4CA5-42F9-83EE-7EE2D3DBF877}" type="presParOf" srcId="{0B249ECF-C619-4076-AE92-74ED5D674C1B}" destId="{D52182CC-BF86-4979-83D2-9E982320EDFF}" srcOrd="4" destOrd="0" presId="urn:microsoft.com/office/officeart/2005/8/layout/hProcess11"/>
    <dgm:cxn modelId="{74C3FBE4-FE79-4434-A4F6-3E6A2E529E59}" type="presParOf" srcId="{D52182CC-BF86-4979-83D2-9E982320EDFF}" destId="{91579B27-6259-42E9-8BA6-669A51953E55}" srcOrd="0" destOrd="0" presId="urn:microsoft.com/office/officeart/2005/8/layout/hProcess11"/>
    <dgm:cxn modelId="{90D4D622-7B76-467C-9C8C-CE7123ADC68F}" type="presParOf" srcId="{D52182CC-BF86-4979-83D2-9E982320EDFF}" destId="{692433DF-0651-47C0-9C80-B44CEF34EC4E}" srcOrd="1" destOrd="0" presId="urn:microsoft.com/office/officeart/2005/8/layout/hProcess11"/>
    <dgm:cxn modelId="{AB038263-9575-4E3B-8621-9E12886823BD}" type="presParOf" srcId="{D52182CC-BF86-4979-83D2-9E982320EDFF}" destId="{88195001-DF8A-4DE3-B003-A634D2880E95}" srcOrd="2" destOrd="0" presId="urn:microsoft.com/office/officeart/2005/8/layout/hProcess11"/>
    <dgm:cxn modelId="{EE1EAA8B-3830-4BC0-98F6-4DBD0D595637}" type="presParOf" srcId="{0B249ECF-C619-4076-AE92-74ED5D674C1B}" destId="{2FFA1148-2C8F-4E4F-839E-D66F50DE4945}" srcOrd="5" destOrd="0" presId="urn:microsoft.com/office/officeart/2005/8/layout/hProcess11"/>
    <dgm:cxn modelId="{842842F3-C1FB-4403-95F8-1B0D030BAC51}" type="presParOf" srcId="{0B249ECF-C619-4076-AE92-74ED5D674C1B}" destId="{5A949292-CBC9-4D59-BF4A-A88AB1F986FD}" srcOrd="6" destOrd="0" presId="urn:microsoft.com/office/officeart/2005/8/layout/hProcess11"/>
    <dgm:cxn modelId="{A3ABA0D3-70AA-4533-916B-82BA6D813F05}" type="presParOf" srcId="{5A949292-CBC9-4D59-BF4A-A88AB1F986FD}" destId="{684D8D66-BE1A-4D80-A48D-BBE3E6A726FA}" srcOrd="0" destOrd="0" presId="urn:microsoft.com/office/officeart/2005/8/layout/hProcess11"/>
    <dgm:cxn modelId="{8AC0796F-A755-4716-890C-E1DED3614451}" type="presParOf" srcId="{5A949292-CBC9-4D59-BF4A-A88AB1F986FD}" destId="{68AA1FBD-608E-4F0A-9649-E7F9EB558391}" srcOrd="1" destOrd="0" presId="urn:microsoft.com/office/officeart/2005/8/layout/hProcess11"/>
    <dgm:cxn modelId="{8929F2DF-D5C2-4F50-B559-617E54FA8B28}" type="presParOf" srcId="{5A949292-CBC9-4D59-BF4A-A88AB1F986FD}" destId="{3B58DBBA-AFDE-4907-BA9B-7D8A29417082}" srcOrd="2" destOrd="0" presId="urn:microsoft.com/office/officeart/2005/8/layout/hProcess11"/>
    <dgm:cxn modelId="{3C38FABB-D248-4834-803C-3AD01AA94507}" type="presParOf" srcId="{0B249ECF-C619-4076-AE92-74ED5D674C1B}" destId="{27073597-ACF3-4EEB-A980-2CF70B9630DB}" srcOrd="7" destOrd="0" presId="urn:microsoft.com/office/officeart/2005/8/layout/hProcess11"/>
    <dgm:cxn modelId="{0E0AE494-05F2-4D31-BCAE-9DF19A98B7EF}" type="presParOf" srcId="{0B249ECF-C619-4076-AE92-74ED5D674C1B}" destId="{60302EC2-5A01-4B61-BB30-28D9F548D54E}" srcOrd="8" destOrd="0" presId="urn:microsoft.com/office/officeart/2005/8/layout/hProcess11"/>
    <dgm:cxn modelId="{584752BD-0E78-4143-A4DD-D7208CF92DCA}" type="presParOf" srcId="{60302EC2-5A01-4B61-BB30-28D9F548D54E}" destId="{5648CCB9-54D9-49B3-B533-A3FBB1E004A8}" srcOrd="0" destOrd="0" presId="urn:microsoft.com/office/officeart/2005/8/layout/hProcess11"/>
    <dgm:cxn modelId="{17CDDCB0-DEA6-424B-B2CB-269A34F75629}" type="presParOf" srcId="{60302EC2-5A01-4B61-BB30-28D9F548D54E}" destId="{F92C1854-4546-41BA-A856-D6D0C0538F69}" srcOrd="1" destOrd="0" presId="urn:microsoft.com/office/officeart/2005/8/layout/hProcess11"/>
    <dgm:cxn modelId="{45A956C9-D47A-44E0-B5C3-CDD72624C2B5}" type="presParOf" srcId="{60302EC2-5A01-4B61-BB30-28D9F548D54E}" destId="{E2E587E7-95FF-43BA-AA79-EAA4C7E8E85A}" srcOrd="2" destOrd="0" presId="urn:microsoft.com/office/officeart/2005/8/layout/hProcess11"/>
    <dgm:cxn modelId="{DDCA11B0-7E5D-415B-9FDD-D1A913739B8A}" type="presParOf" srcId="{0B249ECF-C619-4076-AE92-74ED5D674C1B}" destId="{914C0B4E-227E-4739-B3FA-E9DC3F2387EE}" srcOrd="9" destOrd="0" presId="urn:microsoft.com/office/officeart/2005/8/layout/hProcess11"/>
    <dgm:cxn modelId="{723D5151-E142-48E4-BD6D-F8406E9978B5}" type="presParOf" srcId="{0B249ECF-C619-4076-AE92-74ED5D674C1B}" destId="{C7FA9E57-3DF5-4B35-90EE-3BCBC106674D}" srcOrd="10" destOrd="0" presId="urn:microsoft.com/office/officeart/2005/8/layout/hProcess11"/>
    <dgm:cxn modelId="{4677F5AB-413F-4B89-AAFE-01572F8BB16D}" type="presParOf" srcId="{C7FA9E57-3DF5-4B35-90EE-3BCBC106674D}" destId="{BCAFD5AC-07BA-4681-9984-318F1BAFD3FE}" srcOrd="0" destOrd="0" presId="urn:microsoft.com/office/officeart/2005/8/layout/hProcess11"/>
    <dgm:cxn modelId="{AC36EA14-50CF-4372-95AD-9CB5E408B8DF}" type="presParOf" srcId="{C7FA9E57-3DF5-4B35-90EE-3BCBC106674D}" destId="{3CCB18F8-1127-4A67-B73D-57548BF8CEBB}" srcOrd="1" destOrd="0" presId="urn:microsoft.com/office/officeart/2005/8/layout/hProcess11"/>
    <dgm:cxn modelId="{68A88D58-8D23-42B8-BEA0-B746788F1007}" type="presParOf" srcId="{C7FA9E57-3DF5-4B35-90EE-3BCBC106674D}" destId="{ED28B7B6-2D79-4A14-9B43-19B20E3C2CAA}" srcOrd="2" destOrd="0" presId="urn:microsoft.com/office/officeart/2005/8/layout/hProcess11"/>
    <dgm:cxn modelId="{A777FCBD-9EB5-491E-BE34-16F85A3D8799}" type="presParOf" srcId="{0B249ECF-C619-4076-AE92-74ED5D674C1B}" destId="{72FCE40F-9191-436A-AE1D-CE99BC36CF83}" srcOrd="11" destOrd="0" presId="urn:microsoft.com/office/officeart/2005/8/layout/hProcess11"/>
    <dgm:cxn modelId="{22450F8B-3672-4738-B383-030E39EC214C}" type="presParOf" srcId="{0B249ECF-C619-4076-AE92-74ED5D674C1B}" destId="{D52C2739-1540-4028-B130-D4C912B5414C}" srcOrd="12" destOrd="0" presId="urn:microsoft.com/office/officeart/2005/8/layout/hProcess11"/>
    <dgm:cxn modelId="{D361A125-4C25-4389-ABD7-CC94AB9C9E2E}" type="presParOf" srcId="{D52C2739-1540-4028-B130-D4C912B5414C}" destId="{9743D906-BE7C-4F7D-B441-0413AC589C1E}" srcOrd="0" destOrd="0" presId="urn:microsoft.com/office/officeart/2005/8/layout/hProcess11"/>
    <dgm:cxn modelId="{61099B2A-0198-47B2-B9B7-5345EA1208FF}" type="presParOf" srcId="{D52C2739-1540-4028-B130-D4C912B5414C}" destId="{549B8763-463B-4416-8D11-A8CDABD32672}" srcOrd="1" destOrd="0" presId="urn:microsoft.com/office/officeart/2005/8/layout/hProcess11"/>
    <dgm:cxn modelId="{3A5B1468-19CD-4AF8-ACCD-FD3C11A62ADB}" type="presParOf" srcId="{D52C2739-1540-4028-B130-D4C912B5414C}" destId="{04F579CC-02EB-4B0E-9512-91AFC7ECFCCD}"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DD933FC-0D9C-4720-9C70-836C163E92CE}" type="doc">
      <dgm:prSet loTypeId="urn:microsoft.com/office/officeart/2005/8/layout/hProcess11" loCatId="process" qsTypeId="urn:microsoft.com/office/officeart/2005/8/quickstyle/simple1" qsCatId="simple" csTypeId="urn:microsoft.com/office/officeart/2005/8/colors/accent1_2" csCatId="accent1" phldr="1"/>
      <dgm:spPr/>
    </dgm:pt>
    <dgm:pt modelId="{B71E4243-0519-4C04-B6BB-19123DCE048A}">
      <dgm:prSet phldrT="[Text]"/>
      <dgm:spPr/>
      <dgm:t>
        <a:bodyPr/>
        <a:lstStyle/>
        <a:p>
          <a:r>
            <a:rPr lang="en-US" dirty="0" smtClean="0"/>
            <a:t>43 BC  - Triumvirate</a:t>
          </a:r>
          <a:endParaRPr lang="en-US" dirty="0"/>
        </a:p>
      </dgm:t>
    </dgm:pt>
    <dgm:pt modelId="{FD1093A4-D260-4A3E-9773-910CEFCBB03A}" type="parTrans" cxnId="{505E8500-4999-4FBF-96D8-AD98F3E2F9DB}">
      <dgm:prSet/>
      <dgm:spPr/>
      <dgm:t>
        <a:bodyPr/>
        <a:lstStyle/>
        <a:p>
          <a:endParaRPr lang="en-US"/>
        </a:p>
      </dgm:t>
    </dgm:pt>
    <dgm:pt modelId="{9698D150-B31D-48E5-A10B-E69EB2382E84}" type="sibTrans" cxnId="{505E8500-4999-4FBF-96D8-AD98F3E2F9DB}">
      <dgm:prSet/>
      <dgm:spPr/>
      <dgm:t>
        <a:bodyPr/>
        <a:lstStyle/>
        <a:p>
          <a:endParaRPr lang="en-US"/>
        </a:p>
      </dgm:t>
    </dgm:pt>
    <dgm:pt modelId="{7DFA5632-0B7D-48E1-9958-25BA1FD386BE}">
      <dgm:prSet phldrT="[Text]"/>
      <dgm:spPr/>
      <dgm:t>
        <a:bodyPr/>
        <a:lstStyle/>
        <a:p>
          <a:r>
            <a:rPr lang="en-US" dirty="0" smtClean="0"/>
            <a:t>42 BC – battle of Philippi (deaths of Brutus and Cassius)</a:t>
          </a:r>
          <a:endParaRPr lang="en-US" dirty="0"/>
        </a:p>
      </dgm:t>
    </dgm:pt>
    <dgm:pt modelId="{F98C7B8F-BE7B-4724-8C66-0C290A0B7838}" type="parTrans" cxnId="{7AFDC166-1D45-4B58-BED1-40EE15FC5659}">
      <dgm:prSet/>
      <dgm:spPr/>
      <dgm:t>
        <a:bodyPr/>
        <a:lstStyle/>
        <a:p>
          <a:endParaRPr lang="en-US"/>
        </a:p>
      </dgm:t>
    </dgm:pt>
    <dgm:pt modelId="{D1E1E3AF-DAC9-4B2B-81A6-60A4E5D62770}" type="sibTrans" cxnId="{7AFDC166-1D45-4B58-BED1-40EE15FC5659}">
      <dgm:prSet/>
      <dgm:spPr/>
      <dgm:t>
        <a:bodyPr/>
        <a:lstStyle/>
        <a:p>
          <a:endParaRPr lang="en-US"/>
        </a:p>
      </dgm:t>
    </dgm:pt>
    <dgm:pt modelId="{BAA51E14-E208-43D1-B139-F409A458EEA1}">
      <dgm:prSet phldrT="[Text]"/>
      <dgm:spPr/>
      <dgm:t>
        <a:bodyPr/>
        <a:lstStyle/>
        <a:p>
          <a:r>
            <a:rPr lang="en-US" dirty="0" smtClean="0"/>
            <a:t>41 BC – Siege of </a:t>
          </a:r>
          <a:r>
            <a:rPr lang="en-US" dirty="0" err="1" smtClean="0"/>
            <a:t>Perusia</a:t>
          </a:r>
          <a:endParaRPr lang="en-US" dirty="0"/>
        </a:p>
      </dgm:t>
    </dgm:pt>
    <dgm:pt modelId="{17AB36A3-B726-4FB5-B231-F51EF4215AF7}" type="parTrans" cxnId="{05BF092A-2D7B-4BF8-B0B8-1126CFF7BD46}">
      <dgm:prSet/>
      <dgm:spPr/>
      <dgm:t>
        <a:bodyPr/>
        <a:lstStyle/>
        <a:p>
          <a:endParaRPr lang="en-US"/>
        </a:p>
      </dgm:t>
    </dgm:pt>
    <dgm:pt modelId="{B1942C23-DC20-497F-B1DA-CE8ED95235E6}" type="sibTrans" cxnId="{05BF092A-2D7B-4BF8-B0B8-1126CFF7BD46}">
      <dgm:prSet/>
      <dgm:spPr/>
      <dgm:t>
        <a:bodyPr/>
        <a:lstStyle/>
        <a:p>
          <a:endParaRPr lang="en-US"/>
        </a:p>
      </dgm:t>
    </dgm:pt>
    <dgm:pt modelId="{A03C0685-F32C-402D-A9ED-CA07A99E561E}">
      <dgm:prSet phldrT="[Text]"/>
      <dgm:spPr/>
      <dgm:t>
        <a:bodyPr/>
        <a:lstStyle/>
        <a:p>
          <a:r>
            <a:rPr lang="en-US" dirty="0" smtClean="0"/>
            <a:t>40 BC – ‘Peace’ of </a:t>
          </a:r>
          <a:r>
            <a:rPr lang="en-US" dirty="0" err="1" smtClean="0"/>
            <a:t>Brundisium</a:t>
          </a:r>
          <a:endParaRPr lang="en-US" dirty="0"/>
        </a:p>
      </dgm:t>
    </dgm:pt>
    <dgm:pt modelId="{8B095B21-6F03-4305-8580-45A5BC22CB49}" type="parTrans" cxnId="{5C676726-37D8-4E5D-B7B7-B08B1D84AD99}">
      <dgm:prSet/>
      <dgm:spPr/>
      <dgm:t>
        <a:bodyPr/>
        <a:lstStyle/>
        <a:p>
          <a:endParaRPr lang="en-US"/>
        </a:p>
      </dgm:t>
    </dgm:pt>
    <dgm:pt modelId="{F869CD14-9772-4631-961B-FC02EAD99906}" type="sibTrans" cxnId="{5C676726-37D8-4E5D-B7B7-B08B1D84AD99}">
      <dgm:prSet/>
      <dgm:spPr/>
      <dgm:t>
        <a:bodyPr/>
        <a:lstStyle/>
        <a:p>
          <a:endParaRPr lang="en-US"/>
        </a:p>
      </dgm:t>
    </dgm:pt>
    <dgm:pt modelId="{C310D0D0-76A0-4ED0-94C6-524940D9B865}">
      <dgm:prSet phldrT="[Text]"/>
      <dgm:spPr/>
      <dgm:t>
        <a:bodyPr/>
        <a:lstStyle/>
        <a:p>
          <a:r>
            <a:rPr lang="en-US" dirty="0" smtClean="0"/>
            <a:t>39 BC – Treaty of </a:t>
          </a:r>
          <a:r>
            <a:rPr lang="en-US" dirty="0" err="1" smtClean="0"/>
            <a:t>Misenum</a:t>
          </a:r>
          <a:r>
            <a:rPr lang="en-US" dirty="0" smtClean="0"/>
            <a:t> (</a:t>
          </a:r>
          <a:r>
            <a:rPr lang="en-US" dirty="0" err="1" smtClean="0"/>
            <a:t>Sextus</a:t>
          </a:r>
          <a:r>
            <a:rPr lang="en-US" dirty="0" smtClean="0"/>
            <a:t> &amp; triumvirs)</a:t>
          </a:r>
          <a:endParaRPr lang="en-US" dirty="0"/>
        </a:p>
      </dgm:t>
    </dgm:pt>
    <dgm:pt modelId="{ABE0E333-E998-422D-8E18-A3F67C9A4AA2}" type="parTrans" cxnId="{8DA5D374-1667-4044-8A06-381D814C4F63}">
      <dgm:prSet/>
      <dgm:spPr/>
      <dgm:t>
        <a:bodyPr/>
        <a:lstStyle/>
        <a:p>
          <a:endParaRPr lang="en-US"/>
        </a:p>
      </dgm:t>
    </dgm:pt>
    <dgm:pt modelId="{4E2A529B-841B-435A-A419-D92495EC0B9E}" type="sibTrans" cxnId="{8DA5D374-1667-4044-8A06-381D814C4F63}">
      <dgm:prSet/>
      <dgm:spPr/>
      <dgm:t>
        <a:bodyPr/>
        <a:lstStyle/>
        <a:p>
          <a:endParaRPr lang="en-US"/>
        </a:p>
      </dgm:t>
    </dgm:pt>
    <dgm:pt modelId="{E91FE542-6FC4-4631-8E16-1DAAD907D32E}">
      <dgm:prSet phldrT="[Text]"/>
      <dgm:spPr/>
      <dgm:t>
        <a:bodyPr/>
        <a:lstStyle/>
        <a:p>
          <a:r>
            <a:rPr lang="en-US" dirty="0" smtClean="0"/>
            <a:t>37 BC – Treaty of Tarentum &amp; renewal of </a:t>
          </a:r>
          <a:r>
            <a:rPr lang="en-US" dirty="0" err="1" smtClean="0"/>
            <a:t>Triumviral</a:t>
          </a:r>
          <a:r>
            <a:rPr lang="en-US" dirty="0" smtClean="0"/>
            <a:t> powers</a:t>
          </a:r>
          <a:endParaRPr lang="en-US" dirty="0"/>
        </a:p>
      </dgm:t>
    </dgm:pt>
    <dgm:pt modelId="{6541ED76-86B7-44FC-A6C4-64C35F75069F}" type="parTrans" cxnId="{AFABB476-6BCA-4806-80EC-890CF2F0101A}">
      <dgm:prSet/>
      <dgm:spPr/>
      <dgm:t>
        <a:bodyPr/>
        <a:lstStyle/>
        <a:p>
          <a:endParaRPr lang="en-US"/>
        </a:p>
      </dgm:t>
    </dgm:pt>
    <dgm:pt modelId="{DC9EC0A5-B0FD-4FB9-9AC4-16474901EA76}" type="sibTrans" cxnId="{AFABB476-6BCA-4806-80EC-890CF2F0101A}">
      <dgm:prSet/>
      <dgm:spPr/>
      <dgm:t>
        <a:bodyPr/>
        <a:lstStyle/>
        <a:p>
          <a:endParaRPr lang="en-US"/>
        </a:p>
      </dgm:t>
    </dgm:pt>
    <dgm:pt modelId="{DEF608CC-0B6F-441B-8DDA-DA81F199C7EB}">
      <dgm:prSet phldrT="[Text]"/>
      <dgm:spPr/>
      <dgm:t>
        <a:bodyPr/>
        <a:lstStyle/>
        <a:p>
          <a:r>
            <a:rPr lang="en-US" dirty="0" smtClean="0"/>
            <a:t>36 BC Defeat of </a:t>
          </a:r>
          <a:r>
            <a:rPr lang="en-US" dirty="0" err="1" smtClean="0"/>
            <a:t>Sextus</a:t>
          </a:r>
          <a:r>
            <a:rPr lang="en-US" dirty="0" smtClean="0"/>
            <a:t> </a:t>
          </a:r>
          <a:r>
            <a:rPr lang="en-US" dirty="0" err="1" smtClean="0"/>
            <a:t>Pompeius</a:t>
          </a:r>
          <a:endParaRPr lang="en-US" dirty="0"/>
        </a:p>
      </dgm:t>
    </dgm:pt>
    <dgm:pt modelId="{CB53765B-36D9-43E8-AA21-2ADC04B0ED53}" type="parTrans" cxnId="{0B7EA187-8998-4EA1-A9C4-5D6BF994E08C}">
      <dgm:prSet/>
      <dgm:spPr/>
      <dgm:t>
        <a:bodyPr/>
        <a:lstStyle/>
        <a:p>
          <a:endParaRPr lang="en-US"/>
        </a:p>
      </dgm:t>
    </dgm:pt>
    <dgm:pt modelId="{94E551C8-5DFE-454E-ABB6-1B2FB5C7A025}" type="sibTrans" cxnId="{0B7EA187-8998-4EA1-A9C4-5D6BF994E08C}">
      <dgm:prSet/>
      <dgm:spPr/>
      <dgm:t>
        <a:bodyPr/>
        <a:lstStyle/>
        <a:p>
          <a:endParaRPr lang="en-US"/>
        </a:p>
      </dgm:t>
    </dgm:pt>
    <dgm:pt modelId="{374055E9-8F7B-4D3E-8C65-F6B52208C862}">
      <dgm:prSet phldrT="[Text]"/>
      <dgm:spPr/>
      <dgm:t>
        <a:bodyPr/>
        <a:lstStyle/>
        <a:p>
          <a:r>
            <a:rPr lang="en-US" dirty="0" smtClean="0"/>
            <a:t>32 BC – war declared against Cleopatra</a:t>
          </a:r>
          <a:endParaRPr lang="en-US" dirty="0"/>
        </a:p>
      </dgm:t>
    </dgm:pt>
    <dgm:pt modelId="{A63FE4BD-4CAF-4E08-AF9D-B6F981852CB2}" type="parTrans" cxnId="{B3CAF4DE-3073-4A4E-95C0-B9E2D312E392}">
      <dgm:prSet/>
      <dgm:spPr/>
      <dgm:t>
        <a:bodyPr/>
        <a:lstStyle/>
        <a:p>
          <a:endParaRPr lang="en-US"/>
        </a:p>
      </dgm:t>
    </dgm:pt>
    <dgm:pt modelId="{1465B1F2-310F-4D00-B4D2-C0937A0020E0}" type="sibTrans" cxnId="{B3CAF4DE-3073-4A4E-95C0-B9E2D312E392}">
      <dgm:prSet/>
      <dgm:spPr/>
      <dgm:t>
        <a:bodyPr/>
        <a:lstStyle/>
        <a:p>
          <a:endParaRPr lang="en-US"/>
        </a:p>
      </dgm:t>
    </dgm:pt>
    <dgm:pt modelId="{6EF72695-0A2F-4D09-BE21-6656ADEEC456}">
      <dgm:prSet phldrT="[Text]"/>
      <dgm:spPr/>
      <dgm:t>
        <a:bodyPr/>
        <a:lstStyle/>
        <a:p>
          <a:r>
            <a:rPr lang="en-US" dirty="0" smtClean="0"/>
            <a:t>31 BC – battle of Actium</a:t>
          </a:r>
          <a:endParaRPr lang="en-US" dirty="0"/>
        </a:p>
      </dgm:t>
    </dgm:pt>
    <dgm:pt modelId="{F35B2E28-49DE-404A-B9D9-14E62C18061D}" type="parTrans" cxnId="{5265EB26-9F42-4899-82C2-DE0961E2EAB1}">
      <dgm:prSet/>
      <dgm:spPr/>
      <dgm:t>
        <a:bodyPr/>
        <a:lstStyle/>
        <a:p>
          <a:endParaRPr lang="en-US"/>
        </a:p>
      </dgm:t>
    </dgm:pt>
    <dgm:pt modelId="{C4CCAE74-4049-46CD-ACD1-47C9942F8A4B}" type="sibTrans" cxnId="{5265EB26-9F42-4899-82C2-DE0961E2EAB1}">
      <dgm:prSet/>
      <dgm:spPr/>
      <dgm:t>
        <a:bodyPr/>
        <a:lstStyle/>
        <a:p>
          <a:endParaRPr lang="en-US"/>
        </a:p>
      </dgm:t>
    </dgm:pt>
    <dgm:pt modelId="{E930A1E6-D09C-4C5B-9968-AD0FDCF52C8C}">
      <dgm:prSet phldrT="[Text]"/>
      <dgm:spPr/>
      <dgm:t>
        <a:bodyPr/>
        <a:lstStyle/>
        <a:p>
          <a:r>
            <a:rPr lang="en-US" dirty="0" smtClean="0"/>
            <a:t>27 BC - Augustus</a:t>
          </a:r>
          <a:endParaRPr lang="en-US" dirty="0"/>
        </a:p>
      </dgm:t>
    </dgm:pt>
    <dgm:pt modelId="{C41C7274-4149-4E48-8449-87E844323BA3}" type="parTrans" cxnId="{1ACC7D9C-AEC2-4014-BA7D-529A4F813A7B}">
      <dgm:prSet/>
      <dgm:spPr/>
      <dgm:t>
        <a:bodyPr/>
        <a:lstStyle/>
        <a:p>
          <a:endParaRPr lang="en-US"/>
        </a:p>
      </dgm:t>
    </dgm:pt>
    <dgm:pt modelId="{7AE7067A-8696-4A3E-8BDB-B6804C998766}" type="sibTrans" cxnId="{1ACC7D9C-AEC2-4014-BA7D-529A4F813A7B}">
      <dgm:prSet/>
      <dgm:spPr/>
      <dgm:t>
        <a:bodyPr/>
        <a:lstStyle/>
        <a:p>
          <a:endParaRPr lang="en-US"/>
        </a:p>
      </dgm:t>
    </dgm:pt>
    <dgm:pt modelId="{5A9378AA-1E4F-4F60-A877-CBA6B79374D0}" type="pres">
      <dgm:prSet presAssocID="{BDD933FC-0D9C-4720-9C70-836C163E92CE}" presName="Name0" presStyleCnt="0">
        <dgm:presLayoutVars>
          <dgm:dir/>
          <dgm:resizeHandles val="exact"/>
        </dgm:presLayoutVars>
      </dgm:prSet>
      <dgm:spPr/>
    </dgm:pt>
    <dgm:pt modelId="{A94096FC-9C61-4F03-B4E9-5212CE5DACA9}" type="pres">
      <dgm:prSet presAssocID="{BDD933FC-0D9C-4720-9C70-836C163E92CE}" presName="arrow" presStyleLbl="bgShp" presStyleIdx="0" presStyleCnt="1"/>
      <dgm:spPr/>
    </dgm:pt>
    <dgm:pt modelId="{1D03C9B2-9F4C-47E8-8E36-DCD840CEF4B0}" type="pres">
      <dgm:prSet presAssocID="{BDD933FC-0D9C-4720-9C70-836C163E92CE}" presName="points" presStyleCnt="0"/>
      <dgm:spPr/>
    </dgm:pt>
    <dgm:pt modelId="{2C3A7E94-1582-4185-923D-5A058609FE0E}" type="pres">
      <dgm:prSet presAssocID="{B71E4243-0519-4C04-B6BB-19123DCE048A}" presName="compositeA" presStyleCnt="0"/>
      <dgm:spPr/>
    </dgm:pt>
    <dgm:pt modelId="{70379B24-95A2-48B4-84EC-E93349F7F159}" type="pres">
      <dgm:prSet presAssocID="{B71E4243-0519-4C04-B6BB-19123DCE048A}" presName="textA" presStyleLbl="revTx" presStyleIdx="0" presStyleCnt="10">
        <dgm:presLayoutVars>
          <dgm:bulletEnabled val="1"/>
        </dgm:presLayoutVars>
      </dgm:prSet>
      <dgm:spPr/>
      <dgm:t>
        <a:bodyPr/>
        <a:lstStyle/>
        <a:p>
          <a:endParaRPr lang="en-US"/>
        </a:p>
      </dgm:t>
    </dgm:pt>
    <dgm:pt modelId="{AF23C9A9-6DD0-4238-8A56-C840E2F0B12B}" type="pres">
      <dgm:prSet presAssocID="{B71E4243-0519-4C04-B6BB-19123DCE048A}" presName="circleA" presStyleLbl="node1" presStyleIdx="0" presStyleCnt="10"/>
      <dgm:spPr/>
    </dgm:pt>
    <dgm:pt modelId="{01C2E246-45A7-4303-8959-9BA4BA822032}" type="pres">
      <dgm:prSet presAssocID="{B71E4243-0519-4C04-B6BB-19123DCE048A}" presName="spaceA" presStyleCnt="0"/>
      <dgm:spPr/>
    </dgm:pt>
    <dgm:pt modelId="{1D3648D7-9D22-4BC5-859A-2807EDC0C7D7}" type="pres">
      <dgm:prSet presAssocID="{9698D150-B31D-48E5-A10B-E69EB2382E84}" presName="space" presStyleCnt="0"/>
      <dgm:spPr/>
    </dgm:pt>
    <dgm:pt modelId="{7CAFB8B1-A53D-463B-B944-8F1DF1EAFA34}" type="pres">
      <dgm:prSet presAssocID="{7DFA5632-0B7D-48E1-9958-25BA1FD386BE}" presName="compositeB" presStyleCnt="0"/>
      <dgm:spPr/>
    </dgm:pt>
    <dgm:pt modelId="{F982AC08-0BFA-4DD0-A80B-8F0832568457}" type="pres">
      <dgm:prSet presAssocID="{7DFA5632-0B7D-48E1-9958-25BA1FD386BE}" presName="textB" presStyleLbl="revTx" presStyleIdx="1" presStyleCnt="10">
        <dgm:presLayoutVars>
          <dgm:bulletEnabled val="1"/>
        </dgm:presLayoutVars>
      </dgm:prSet>
      <dgm:spPr/>
      <dgm:t>
        <a:bodyPr/>
        <a:lstStyle/>
        <a:p>
          <a:endParaRPr lang="en-US"/>
        </a:p>
      </dgm:t>
    </dgm:pt>
    <dgm:pt modelId="{A8632D06-EF3E-4796-BC12-C3C0EF57093F}" type="pres">
      <dgm:prSet presAssocID="{7DFA5632-0B7D-48E1-9958-25BA1FD386BE}" presName="circleB" presStyleLbl="node1" presStyleIdx="1" presStyleCnt="10"/>
      <dgm:spPr/>
    </dgm:pt>
    <dgm:pt modelId="{AD376DCB-52CA-4D9A-A163-AD81F7223B9B}" type="pres">
      <dgm:prSet presAssocID="{7DFA5632-0B7D-48E1-9958-25BA1FD386BE}" presName="spaceB" presStyleCnt="0"/>
      <dgm:spPr/>
    </dgm:pt>
    <dgm:pt modelId="{AD212DD6-176B-47C4-AF28-E848888FF871}" type="pres">
      <dgm:prSet presAssocID="{D1E1E3AF-DAC9-4B2B-81A6-60A4E5D62770}" presName="space" presStyleCnt="0"/>
      <dgm:spPr/>
    </dgm:pt>
    <dgm:pt modelId="{8550B727-F741-4238-83DF-A0BA03292016}" type="pres">
      <dgm:prSet presAssocID="{BAA51E14-E208-43D1-B139-F409A458EEA1}" presName="compositeA" presStyleCnt="0"/>
      <dgm:spPr/>
    </dgm:pt>
    <dgm:pt modelId="{DAA5FE0D-6471-49D2-8F23-7D237C61FD8E}" type="pres">
      <dgm:prSet presAssocID="{BAA51E14-E208-43D1-B139-F409A458EEA1}" presName="textA" presStyleLbl="revTx" presStyleIdx="2" presStyleCnt="10">
        <dgm:presLayoutVars>
          <dgm:bulletEnabled val="1"/>
        </dgm:presLayoutVars>
      </dgm:prSet>
      <dgm:spPr/>
      <dgm:t>
        <a:bodyPr/>
        <a:lstStyle/>
        <a:p>
          <a:endParaRPr lang="en-US"/>
        </a:p>
      </dgm:t>
    </dgm:pt>
    <dgm:pt modelId="{C070ACEE-7AFC-4F96-B18B-B9CA6A3E5E74}" type="pres">
      <dgm:prSet presAssocID="{BAA51E14-E208-43D1-B139-F409A458EEA1}" presName="circleA" presStyleLbl="node1" presStyleIdx="2" presStyleCnt="10"/>
      <dgm:spPr/>
    </dgm:pt>
    <dgm:pt modelId="{59AC1C99-08CF-411A-8095-CF8B84F83790}" type="pres">
      <dgm:prSet presAssocID="{BAA51E14-E208-43D1-B139-F409A458EEA1}" presName="spaceA" presStyleCnt="0"/>
      <dgm:spPr/>
    </dgm:pt>
    <dgm:pt modelId="{5E373E59-00C0-4E97-8DAA-8466E8680FEE}" type="pres">
      <dgm:prSet presAssocID="{B1942C23-DC20-497F-B1DA-CE8ED95235E6}" presName="space" presStyleCnt="0"/>
      <dgm:spPr/>
    </dgm:pt>
    <dgm:pt modelId="{1C78858E-5C4D-4203-A1E5-564EED1E89E2}" type="pres">
      <dgm:prSet presAssocID="{A03C0685-F32C-402D-A9ED-CA07A99E561E}" presName="compositeB" presStyleCnt="0"/>
      <dgm:spPr/>
    </dgm:pt>
    <dgm:pt modelId="{22F7BACA-E708-4A71-9B33-D22903068AAC}" type="pres">
      <dgm:prSet presAssocID="{A03C0685-F32C-402D-A9ED-CA07A99E561E}" presName="textB" presStyleLbl="revTx" presStyleIdx="3" presStyleCnt="10">
        <dgm:presLayoutVars>
          <dgm:bulletEnabled val="1"/>
        </dgm:presLayoutVars>
      </dgm:prSet>
      <dgm:spPr/>
      <dgm:t>
        <a:bodyPr/>
        <a:lstStyle/>
        <a:p>
          <a:endParaRPr lang="en-US"/>
        </a:p>
      </dgm:t>
    </dgm:pt>
    <dgm:pt modelId="{1FC59324-798C-470C-9FBA-FB2BD7666A9A}" type="pres">
      <dgm:prSet presAssocID="{A03C0685-F32C-402D-A9ED-CA07A99E561E}" presName="circleB" presStyleLbl="node1" presStyleIdx="3" presStyleCnt="10"/>
      <dgm:spPr/>
    </dgm:pt>
    <dgm:pt modelId="{32B69041-0FDD-4B06-9FE0-87958A4AB4E4}" type="pres">
      <dgm:prSet presAssocID="{A03C0685-F32C-402D-A9ED-CA07A99E561E}" presName="spaceB" presStyleCnt="0"/>
      <dgm:spPr/>
    </dgm:pt>
    <dgm:pt modelId="{8C6A789C-43C1-4DC9-A4DF-883D615B835E}" type="pres">
      <dgm:prSet presAssocID="{F869CD14-9772-4631-961B-FC02EAD99906}" presName="space" presStyleCnt="0"/>
      <dgm:spPr/>
    </dgm:pt>
    <dgm:pt modelId="{0AFED624-647A-43C9-B6C0-CDBC7464A5DB}" type="pres">
      <dgm:prSet presAssocID="{C310D0D0-76A0-4ED0-94C6-524940D9B865}" presName="compositeA" presStyleCnt="0"/>
      <dgm:spPr/>
    </dgm:pt>
    <dgm:pt modelId="{C7AB619B-6CFF-424D-AF71-2A3B7BA84260}" type="pres">
      <dgm:prSet presAssocID="{C310D0D0-76A0-4ED0-94C6-524940D9B865}" presName="textA" presStyleLbl="revTx" presStyleIdx="4" presStyleCnt="10">
        <dgm:presLayoutVars>
          <dgm:bulletEnabled val="1"/>
        </dgm:presLayoutVars>
      </dgm:prSet>
      <dgm:spPr/>
      <dgm:t>
        <a:bodyPr/>
        <a:lstStyle/>
        <a:p>
          <a:endParaRPr lang="en-US"/>
        </a:p>
      </dgm:t>
    </dgm:pt>
    <dgm:pt modelId="{324D98DE-B86D-43AF-99F2-F5C3FA8F653C}" type="pres">
      <dgm:prSet presAssocID="{C310D0D0-76A0-4ED0-94C6-524940D9B865}" presName="circleA" presStyleLbl="node1" presStyleIdx="4" presStyleCnt="10"/>
      <dgm:spPr/>
    </dgm:pt>
    <dgm:pt modelId="{DF9C5F0C-FCC8-4F44-9AEE-363A3FD9826B}" type="pres">
      <dgm:prSet presAssocID="{C310D0D0-76A0-4ED0-94C6-524940D9B865}" presName="spaceA" presStyleCnt="0"/>
      <dgm:spPr/>
    </dgm:pt>
    <dgm:pt modelId="{7925984E-1C5B-4D42-9E9F-F0A24C42B20F}" type="pres">
      <dgm:prSet presAssocID="{4E2A529B-841B-435A-A419-D92495EC0B9E}" presName="space" presStyleCnt="0"/>
      <dgm:spPr/>
    </dgm:pt>
    <dgm:pt modelId="{5B29663D-5DD8-4B15-95F9-4361EE85707D}" type="pres">
      <dgm:prSet presAssocID="{E91FE542-6FC4-4631-8E16-1DAAD907D32E}" presName="compositeB" presStyleCnt="0"/>
      <dgm:spPr/>
    </dgm:pt>
    <dgm:pt modelId="{A8D8B6A7-3681-4169-80C4-CD3053315514}" type="pres">
      <dgm:prSet presAssocID="{E91FE542-6FC4-4631-8E16-1DAAD907D32E}" presName="textB" presStyleLbl="revTx" presStyleIdx="5" presStyleCnt="10">
        <dgm:presLayoutVars>
          <dgm:bulletEnabled val="1"/>
        </dgm:presLayoutVars>
      </dgm:prSet>
      <dgm:spPr/>
      <dgm:t>
        <a:bodyPr/>
        <a:lstStyle/>
        <a:p>
          <a:endParaRPr lang="en-US"/>
        </a:p>
      </dgm:t>
    </dgm:pt>
    <dgm:pt modelId="{49BC048E-9BA5-4244-A7C4-999FBE8B7F46}" type="pres">
      <dgm:prSet presAssocID="{E91FE542-6FC4-4631-8E16-1DAAD907D32E}" presName="circleB" presStyleLbl="node1" presStyleIdx="5" presStyleCnt="10"/>
      <dgm:spPr/>
    </dgm:pt>
    <dgm:pt modelId="{A9D380DC-3B76-49A8-8574-69F10DA823A0}" type="pres">
      <dgm:prSet presAssocID="{E91FE542-6FC4-4631-8E16-1DAAD907D32E}" presName="spaceB" presStyleCnt="0"/>
      <dgm:spPr/>
    </dgm:pt>
    <dgm:pt modelId="{54F45462-D6A4-45B9-8631-2E3930E971ED}" type="pres">
      <dgm:prSet presAssocID="{DC9EC0A5-B0FD-4FB9-9AC4-16474901EA76}" presName="space" presStyleCnt="0"/>
      <dgm:spPr/>
    </dgm:pt>
    <dgm:pt modelId="{FFF6D6B4-1544-4B60-97F4-348DFAD12909}" type="pres">
      <dgm:prSet presAssocID="{DEF608CC-0B6F-441B-8DDA-DA81F199C7EB}" presName="compositeA" presStyleCnt="0"/>
      <dgm:spPr/>
    </dgm:pt>
    <dgm:pt modelId="{C941521D-0393-4E1E-BDBC-EEBEE999D573}" type="pres">
      <dgm:prSet presAssocID="{DEF608CC-0B6F-441B-8DDA-DA81F199C7EB}" presName="textA" presStyleLbl="revTx" presStyleIdx="6" presStyleCnt="10">
        <dgm:presLayoutVars>
          <dgm:bulletEnabled val="1"/>
        </dgm:presLayoutVars>
      </dgm:prSet>
      <dgm:spPr/>
      <dgm:t>
        <a:bodyPr/>
        <a:lstStyle/>
        <a:p>
          <a:endParaRPr lang="en-US"/>
        </a:p>
      </dgm:t>
    </dgm:pt>
    <dgm:pt modelId="{FB43D77D-9DF7-4447-97D2-1E6733E61248}" type="pres">
      <dgm:prSet presAssocID="{DEF608CC-0B6F-441B-8DDA-DA81F199C7EB}" presName="circleA" presStyleLbl="node1" presStyleIdx="6" presStyleCnt="10"/>
      <dgm:spPr/>
    </dgm:pt>
    <dgm:pt modelId="{8FE823EE-A562-4D51-BB78-5A1328314E3F}" type="pres">
      <dgm:prSet presAssocID="{DEF608CC-0B6F-441B-8DDA-DA81F199C7EB}" presName="spaceA" presStyleCnt="0"/>
      <dgm:spPr/>
    </dgm:pt>
    <dgm:pt modelId="{8FECB7C2-5FC8-4CCC-AEFB-843B0C3AE3E7}" type="pres">
      <dgm:prSet presAssocID="{94E551C8-5DFE-454E-ABB6-1B2FB5C7A025}" presName="space" presStyleCnt="0"/>
      <dgm:spPr/>
    </dgm:pt>
    <dgm:pt modelId="{5AB8AC60-276A-44DB-8D5C-3AE1147AEE0B}" type="pres">
      <dgm:prSet presAssocID="{374055E9-8F7B-4D3E-8C65-F6B52208C862}" presName="compositeB" presStyleCnt="0"/>
      <dgm:spPr/>
    </dgm:pt>
    <dgm:pt modelId="{7D42D1E2-027E-45A2-9779-E64490FC7889}" type="pres">
      <dgm:prSet presAssocID="{374055E9-8F7B-4D3E-8C65-F6B52208C862}" presName="textB" presStyleLbl="revTx" presStyleIdx="7" presStyleCnt="10">
        <dgm:presLayoutVars>
          <dgm:bulletEnabled val="1"/>
        </dgm:presLayoutVars>
      </dgm:prSet>
      <dgm:spPr/>
      <dgm:t>
        <a:bodyPr/>
        <a:lstStyle/>
        <a:p>
          <a:endParaRPr lang="en-US"/>
        </a:p>
      </dgm:t>
    </dgm:pt>
    <dgm:pt modelId="{C9D8F8C6-6C29-4B16-A82D-4A6FD2DE7AC7}" type="pres">
      <dgm:prSet presAssocID="{374055E9-8F7B-4D3E-8C65-F6B52208C862}" presName="circleB" presStyleLbl="node1" presStyleIdx="7" presStyleCnt="10"/>
      <dgm:spPr/>
    </dgm:pt>
    <dgm:pt modelId="{F9B35C93-C2B0-4FE6-B1E9-A37EC6195128}" type="pres">
      <dgm:prSet presAssocID="{374055E9-8F7B-4D3E-8C65-F6B52208C862}" presName="spaceB" presStyleCnt="0"/>
      <dgm:spPr/>
    </dgm:pt>
    <dgm:pt modelId="{181749F8-3F49-4864-926B-D276EF9D0559}" type="pres">
      <dgm:prSet presAssocID="{1465B1F2-310F-4D00-B4D2-C0937A0020E0}" presName="space" presStyleCnt="0"/>
      <dgm:spPr/>
    </dgm:pt>
    <dgm:pt modelId="{0DCDCF1F-192C-4289-87F5-A3EB9B9F07BA}" type="pres">
      <dgm:prSet presAssocID="{6EF72695-0A2F-4D09-BE21-6656ADEEC456}" presName="compositeA" presStyleCnt="0"/>
      <dgm:spPr/>
    </dgm:pt>
    <dgm:pt modelId="{D6DA3534-8A0D-4A5D-B8B1-6CBED1B52A10}" type="pres">
      <dgm:prSet presAssocID="{6EF72695-0A2F-4D09-BE21-6656ADEEC456}" presName="textA" presStyleLbl="revTx" presStyleIdx="8" presStyleCnt="10">
        <dgm:presLayoutVars>
          <dgm:bulletEnabled val="1"/>
        </dgm:presLayoutVars>
      </dgm:prSet>
      <dgm:spPr/>
      <dgm:t>
        <a:bodyPr/>
        <a:lstStyle/>
        <a:p>
          <a:endParaRPr lang="en-US"/>
        </a:p>
      </dgm:t>
    </dgm:pt>
    <dgm:pt modelId="{6E0FBD4D-15A7-4192-AE27-9C81AF03D8E9}" type="pres">
      <dgm:prSet presAssocID="{6EF72695-0A2F-4D09-BE21-6656ADEEC456}" presName="circleA" presStyleLbl="node1" presStyleIdx="8" presStyleCnt="10"/>
      <dgm:spPr/>
    </dgm:pt>
    <dgm:pt modelId="{6CEEF77E-1EF7-40F4-AA3C-415AFE978D9C}" type="pres">
      <dgm:prSet presAssocID="{6EF72695-0A2F-4D09-BE21-6656ADEEC456}" presName="spaceA" presStyleCnt="0"/>
      <dgm:spPr/>
    </dgm:pt>
    <dgm:pt modelId="{31B5B676-3934-4C89-9DC5-01CF4735ADDB}" type="pres">
      <dgm:prSet presAssocID="{C4CCAE74-4049-46CD-ACD1-47C9942F8A4B}" presName="space" presStyleCnt="0"/>
      <dgm:spPr/>
    </dgm:pt>
    <dgm:pt modelId="{E826A871-578D-4E4C-81BB-B2AB2020881C}" type="pres">
      <dgm:prSet presAssocID="{E930A1E6-D09C-4C5B-9968-AD0FDCF52C8C}" presName="compositeB" presStyleCnt="0"/>
      <dgm:spPr/>
    </dgm:pt>
    <dgm:pt modelId="{9BBA095C-D95E-4FF0-BEBB-8936EE1D98DA}" type="pres">
      <dgm:prSet presAssocID="{E930A1E6-D09C-4C5B-9968-AD0FDCF52C8C}" presName="textB" presStyleLbl="revTx" presStyleIdx="9" presStyleCnt="10">
        <dgm:presLayoutVars>
          <dgm:bulletEnabled val="1"/>
        </dgm:presLayoutVars>
      </dgm:prSet>
      <dgm:spPr/>
      <dgm:t>
        <a:bodyPr/>
        <a:lstStyle/>
        <a:p>
          <a:endParaRPr lang="en-US"/>
        </a:p>
      </dgm:t>
    </dgm:pt>
    <dgm:pt modelId="{D8393AFD-A19B-4402-83A2-2FBF899B5074}" type="pres">
      <dgm:prSet presAssocID="{E930A1E6-D09C-4C5B-9968-AD0FDCF52C8C}" presName="circleB" presStyleLbl="node1" presStyleIdx="9" presStyleCnt="10"/>
      <dgm:spPr/>
    </dgm:pt>
    <dgm:pt modelId="{FD6C0A82-E24B-4A9D-877E-7D766062FB15}" type="pres">
      <dgm:prSet presAssocID="{E930A1E6-D09C-4C5B-9968-AD0FDCF52C8C}" presName="spaceB" presStyleCnt="0"/>
      <dgm:spPr/>
    </dgm:pt>
  </dgm:ptLst>
  <dgm:cxnLst>
    <dgm:cxn modelId="{8DA5D374-1667-4044-8A06-381D814C4F63}" srcId="{BDD933FC-0D9C-4720-9C70-836C163E92CE}" destId="{C310D0D0-76A0-4ED0-94C6-524940D9B865}" srcOrd="4" destOrd="0" parTransId="{ABE0E333-E998-422D-8E18-A3F67C9A4AA2}" sibTransId="{4E2A529B-841B-435A-A419-D92495EC0B9E}"/>
    <dgm:cxn modelId="{F8BCAEA6-2671-4E76-A9BD-52B50654AC9C}" type="presOf" srcId="{BDD933FC-0D9C-4720-9C70-836C163E92CE}" destId="{5A9378AA-1E4F-4F60-A877-CBA6B79374D0}" srcOrd="0" destOrd="0" presId="urn:microsoft.com/office/officeart/2005/8/layout/hProcess11"/>
    <dgm:cxn modelId="{8C64AF90-079E-43DC-AE6A-DF6A5030D777}" type="presOf" srcId="{374055E9-8F7B-4D3E-8C65-F6B52208C862}" destId="{7D42D1E2-027E-45A2-9779-E64490FC7889}" srcOrd="0" destOrd="0" presId="urn:microsoft.com/office/officeart/2005/8/layout/hProcess11"/>
    <dgm:cxn modelId="{0B7EA187-8998-4EA1-A9C4-5D6BF994E08C}" srcId="{BDD933FC-0D9C-4720-9C70-836C163E92CE}" destId="{DEF608CC-0B6F-441B-8DDA-DA81F199C7EB}" srcOrd="6" destOrd="0" parTransId="{CB53765B-36D9-43E8-AA21-2ADC04B0ED53}" sibTransId="{94E551C8-5DFE-454E-ABB6-1B2FB5C7A025}"/>
    <dgm:cxn modelId="{AD975F35-AF0B-49AB-8B21-F9BC2E0F5665}" type="presOf" srcId="{E91FE542-6FC4-4631-8E16-1DAAD907D32E}" destId="{A8D8B6A7-3681-4169-80C4-CD3053315514}" srcOrd="0" destOrd="0" presId="urn:microsoft.com/office/officeart/2005/8/layout/hProcess11"/>
    <dgm:cxn modelId="{1ACC7D9C-AEC2-4014-BA7D-529A4F813A7B}" srcId="{BDD933FC-0D9C-4720-9C70-836C163E92CE}" destId="{E930A1E6-D09C-4C5B-9968-AD0FDCF52C8C}" srcOrd="9" destOrd="0" parTransId="{C41C7274-4149-4E48-8449-87E844323BA3}" sibTransId="{7AE7067A-8696-4A3E-8BDB-B6804C998766}"/>
    <dgm:cxn modelId="{5265EB26-9F42-4899-82C2-DE0961E2EAB1}" srcId="{BDD933FC-0D9C-4720-9C70-836C163E92CE}" destId="{6EF72695-0A2F-4D09-BE21-6656ADEEC456}" srcOrd="8" destOrd="0" parTransId="{F35B2E28-49DE-404A-B9D9-14E62C18061D}" sibTransId="{C4CCAE74-4049-46CD-ACD1-47C9942F8A4B}"/>
    <dgm:cxn modelId="{A168B61A-9FAD-494B-813B-0D516573DD59}" type="presOf" srcId="{A03C0685-F32C-402D-A9ED-CA07A99E561E}" destId="{22F7BACA-E708-4A71-9B33-D22903068AAC}" srcOrd="0" destOrd="0" presId="urn:microsoft.com/office/officeart/2005/8/layout/hProcess11"/>
    <dgm:cxn modelId="{201BCDC2-00AB-42BD-98CB-A1456CD8F021}" type="presOf" srcId="{BAA51E14-E208-43D1-B139-F409A458EEA1}" destId="{DAA5FE0D-6471-49D2-8F23-7D237C61FD8E}" srcOrd="0" destOrd="0" presId="urn:microsoft.com/office/officeart/2005/8/layout/hProcess11"/>
    <dgm:cxn modelId="{3B8AEA97-35BF-40F6-B260-89F595A3C385}" type="presOf" srcId="{C310D0D0-76A0-4ED0-94C6-524940D9B865}" destId="{C7AB619B-6CFF-424D-AF71-2A3B7BA84260}" srcOrd="0" destOrd="0" presId="urn:microsoft.com/office/officeart/2005/8/layout/hProcess11"/>
    <dgm:cxn modelId="{03ABC20E-845A-4D02-BF43-8038E2210D21}" type="presOf" srcId="{7DFA5632-0B7D-48E1-9958-25BA1FD386BE}" destId="{F982AC08-0BFA-4DD0-A80B-8F0832568457}" srcOrd="0" destOrd="0" presId="urn:microsoft.com/office/officeart/2005/8/layout/hProcess11"/>
    <dgm:cxn modelId="{B3CAF4DE-3073-4A4E-95C0-B9E2D312E392}" srcId="{BDD933FC-0D9C-4720-9C70-836C163E92CE}" destId="{374055E9-8F7B-4D3E-8C65-F6B52208C862}" srcOrd="7" destOrd="0" parTransId="{A63FE4BD-4CAF-4E08-AF9D-B6F981852CB2}" sibTransId="{1465B1F2-310F-4D00-B4D2-C0937A0020E0}"/>
    <dgm:cxn modelId="{0A8216B8-82A9-44C0-8431-E8FF54157F08}" type="presOf" srcId="{DEF608CC-0B6F-441B-8DDA-DA81F199C7EB}" destId="{C941521D-0393-4E1E-BDBC-EEBEE999D573}" srcOrd="0" destOrd="0" presId="urn:microsoft.com/office/officeart/2005/8/layout/hProcess11"/>
    <dgm:cxn modelId="{5C676726-37D8-4E5D-B7B7-B08B1D84AD99}" srcId="{BDD933FC-0D9C-4720-9C70-836C163E92CE}" destId="{A03C0685-F32C-402D-A9ED-CA07A99E561E}" srcOrd="3" destOrd="0" parTransId="{8B095B21-6F03-4305-8580-45A5BC22CB49}" sibTransId="{F869CD14-9772-4631-961B-FC02EAD99906}"/>
    <dgm:cxn modelId="{463574AE-0B63-4ADB-81F8-2CAF666083CD}" type="presOf" srcId="{E930A1E6-D09C-4C5B-9968-AD0FDCF52C8C}" destId="{9BBA095C-D95E-4FF0-BEBB-8936EE1D98DA}" srcOrd="0" destOrd="0" presId="urn:microsoft.com/office/officeart/2005/8/layout/hProcess11"/>
    <dgm:cxn modelId="{505E8500-4999-4FBF-96D8-AD98F3E2F9DB}" srcId="{BDD933FC-0D9C-4720-9C70-836C163E92CE}" destId="{B71E4243-0519-4C04-B6BB-19123DCE048A}" srcOrd="0" destOrd="0" parTransId="{FD1093A4-D260-4A3E-9773-910CEFCBB03A}" sibTransId="{9698D150-B31D-48E5-A10B-E69EB2382E84}"/>
    <dgm:cxn modelId="{05BF092A-2D7B-4BF8-B0B8-1126CFF7BD46}" srcId="{BDD933FC-0D9C-4720-9C70-836C163E92CE}" destId="{BAA51E14-E208-43D1-B139-F409A458EEA1}" srcOrd="2" destOrd="0" parTransId="{17AB36A3-B726-4FB5-B231-F51EF4215AF7}" sibTransId="{B1942C23-DC20-497F-B1DA-CE8ED95235E6}"/>
    <dgm:cxn modelId="{CEA14AC1-F88C-41D0-9F8F-8907FC3531F8}" type="presOf" srcId="{6EF72695-0A2F-4D09-BE21-6656ADEEC456}" destId="{D6DA3534-8A0D-4A5D-B8B1-6CBED1B52A10}" srcOrd="0" destOrd="0" presId="urn:microsoft.com/office/officeart/2005/8/layout/hProcess11"/>
    <dgm:cxn modelId="{AFABB476-6BCA-4806-80EC-890CF2F0101A}" srcId="{BDD933FC-0D9C-4720-9C70-836C163E92CE}" destId="{E91FE542-6FC4-4631-8E16-1DAAD907D32E}" srcOrd="5" destOrd="0" parTransId="{6541ED76-86B7-44FC-A6C4-64C35F75069F}" sibTransId="{DC9EC0A5-B0FD-4FB9-9AC4-16474901EA76}"/>
    <dgm:cxn modelId="{7AFDC166-1D45-4B58-BED1-40EE15FC5659}" srcId="{BDD933FC-0D9C-4720-9C70-836C163E92CE}" destId="{7DFA5632-0B7D-48E1-9958-25BA1FD386BE}" srcOrd="1" destOrd="0" parTransId="{F98C7B8F-BE7B-4724-8C66-0C290A0B7838}" sibTransId="{D1E1E3AF-DAC9-4B2B-81A6-60A4E5D62770}"/>
    <dgm:cxn modelId="{C309B73F-D6B8-424C-91E3-214DE4D97675}" type="presOf" srcId="{B71E4243-0519-4C04-B6BB-19123DCE048A}" destId="{70379B24-95A2-48B4-84EC-E93349F7F159}" srcOrd="0" destOrd="0" presId="urn:microsoft.com/office/officeart/2005/8/layout/hProcess11"/>
    <dgm:cxn modelId="{525A9112-26DE-4F50-8DE1-9925C62B6703}" type="presParOf" srcId="{5A9378AA-1E4F-4F60-A877-CBA6B79374D0}" destId="{A94096FC-9C61-4F03-B4E9-5212CE5DACA9}" srcOrd="0" destOrd="0" presId="urn:microsoft.com/office/officeart/2005/8/layout/hProcess11"/>
    <dgm:cxn modelId="{8CB8451F-511D-4AB8-B21A-38AD2E5CF12C}" type="presParOf" srcId="{5A9378AA-1E4F-4F60-A877-CBA6B79374D0}" destId="{1D03C9B2-9F4C-47E8-8E36-DCD840CEF4B0}" srcOrd="1" destOrd="0" presId="urn:microsoft.com/office/officeart/2005/8/layout/hProcess11"/>
    <dgm:cxn modelId="{43765080-DA63-4D17-861D-3C131BA2DEE1}" type="presParOf" srcId="{1D03C9B2-9F4C-47E8-8E36-DCD840CEF4B0}" destId="{2C3A7E94-1582-4185-923D-5A058609FE0E}" srcOrd="0" destOrd="0" presId="urn:microsoft.com/office/officeart/2005/8/layout/hProcess11"/>
    <dgm:cxn modelId="{885DB2D9-FFF7-46D4-A848-69B01A53E15E}" type="presParOf" srcId="{2C3A7E94-1582-4185-923D-5A058609FE0E}" destId="{70379B24-95A2-48B4-84EC-E93349F7F159}" srcOrd="0" destOrd="0" presId="urn:microsoft.com/office/officeart/2005/8/layout/hProcess11"/>
    <dgm:cxn modelId="{DCD0073F-15BF-4C88-809C-3ADAF711324F}" type="presParOf" srcId="{2C3A7E94-1582-4185-923D-5A058609FE0E}" destId="{AF23C9A9-6DD0-4238-8A56-C840E2F0B12B}" srcOrd="1" destOrd="0" presId="urn:microsoft.com/office/officeart/2005/8/layout/hProcess11"/>
    <dgm:cxn modelId="{61EA6DF6-48AC-4D29-BD38-D5FCAEE4621D}" type="presParOf" srcId="{2C3A7E94-1582-4185-923D-5A058609FE0E}" destId="{01C2E246-45A7-4303-8959-9BA4BA822032}" srcOrd="2" destOrd="0" presId="urn:microsoft.com/office/officeart/2005/8/layout/hProcess11"/>
    <dgm:cxn modelId="{85B7CD24-352C-4540-84D6-0A23DA30B09A}" type="presParOf" srcId="{1D03C9B2-9F4C-47E8-8E36-DCD840CEF4B0}" destId="{1D3648D7-9D22-4BC5-859A-2807EDC0C7D7}" srcOrd="1" destOrd="0" presId="urn:microsoft.com/office/officeart/2005/8/layout/hProcess11"/>
    <dgm:cxn modelId="{41A5C25E-136F-4F36-A476-A69AB19BF484}" type="presParOf" srcId="{1D03C9B2-9F4C-47E8-8E36-DCD840CEF4B0}" destId="{7CAFB8B1-A53D-463B-B944-8F1DF1EAFA34}" srcOrd="2" destOrd="0" presId="urn:microsoft.com/office/officeart/2005/8/layout/hProcess11"/>
    <dgm:cxn modelId="{19446E94-6AAE-48CD-A0B1-E5E9AA917805}" type="presParOf" srcId="{7CAFB8B1-A53D-463B-B944-8F1DF1EAFA34}" destId="{F982AC08-0BFA-4DD0-A80B-8F0832568457}" srcOrd="0" destOrd="0" presId="urn:microsoft.com/office/officeart/2005/8/layout/hProcess11"/>
    <dgm:cxn modelId="{73EC8B7A-DDCB-4F8A-9071-5918357BEB1A}" type="presParOf" srcId="{7CAFB8B1-A53D-463B-B944-8F1DF1EAFA34}" destId="{A8632D06-EF3E-4796-BC12-C3C0EF57093F}" srcOrd="1" destOrd="0" presId="urn:microsoft.com/office/officeart/2005/8/layout/hProcess11"/>
    <dgm:cxn modelId="{D41BA139-5B94-4F63-BC85-442635568C24}" type="presParOf" srcId="{7CAFB8B1-A53D-463B-B944-8F1DF1EAFA34}" destId="{AD376DCB-52CA-4D9A-A163-AD81F7223B9B}" srcOrd="2" destOrd="0" presId="urn:microsoft.com/office/officeart/2005/8/layout/hProcess11"/>
    <dgm:cxn modelId="{5B3D409D-D1F1-47A7-8CAE-7B51A89CFEE7}" type="presParOf" srcId="{1D03C9B2-9F4C-47E8-8E36-DCD840CEF4B0}" destId="{AD212DD6-176B-47C4-AF28-E848888FF871}" srcOrd="3" destOrd="0" presId="urn:microsoft.com/office/officeart/2005/8/layout/hProcess11"/>
    <dgm:cxn modelId="{94FF901E-1D5F-4DA0-9120-427493A5CDA7}" type="presParOf" srcId="{1D03C9B2-9F4C-47E8-8E36-DCD840CEF4B0}" destId="{8550B727-F741-4238-83DF-A0BA03292016}" srcOrd="4" destOrd="0" presId="urn:microsoft.com/office/officeart/2005/8/layout/hProcess11"/>
    <dgm:cxn modelId="{FB206464-3D34-42B5-9838-1B8E2CACDFC0}" type="presParOf" srcId="{8550B727-F741-4238-83DF-A0BA03292016}" destId="{DAA5FE0D-6471-49D2-8F23-7D237C61FD8E}" srcOrd="0" destOrd="0" presId="urn:microsoft.com/office/officeart/2005/8/layout/hProcess11"/>
    <dgm:cxn modelId="{42DF0405-AB18-4F5A-AEF0-8BD321B3799E}" type="presParOf" srcId="{8550B727-F741-4238-83DF-A0BA03292016}" destId="{C070ACEE-7AFC-4F96-B18B-B9CA6A3E5E74}" srcOrd="1" destOrd="0" presId="urn:microsoft.com/office/officeart/2005/8/layout/hProcess11"/>
    <dgm:cxn modelId="{FD7F976A-366A-42CE-AD76-4F9DC8D123AB}" type="presParOf" srcId="{8550B727-F741-4238-83DF-A0BA03292016}" destId="{59AC1C99-08CF-411A-8095-CF8B84F83790}" srcOrd="2" destOrd="0" presId="urn:microsoft.com/office/officeart/2005/8/layout/hProcess11"/>
    <dgm:cxn modelId="{7E43AD16-4558-48BC-AEC3-BC27DE9D23F5}" type="presParOf" srcId="{1D03C9B2-9F4C-47E8-8E36-DCD840CEF4B0}" destId="{5E373E59-00C0-4E97-8DAA-8466E8680FEE}" srcOrd="5" destOrd="0" presId="urn:microsoft.com/office/officeart/2005/8/layout/hProcess11"/>
    <dgm:cxn modelId="{DBE8A9F9-0E9E-4415-AB98-52BD67483761}" type="presParOf" srcId="{1D03C9B2-9F4C-47E8-8E36-DCD840CEF4B0}" destId="{1C78858E-5C4D-4203-A1E5-564EED1E89E2}" srcOrd="6" destOrd="0" presId="urn:microsoft.com/office/officeart/2005/8/layout/hProcess11"/>
    <dgm:cxn modelId="{1B7D2142-AE18-4841-A204-8EC3F8D58D5B}" type="presParOf" srcId="{1C78858E-5C4D-4203-A1E5-564EED1E89E2}" destId="{22F7BACA-E708-4A71-9B33-D22903068AAC}" srcOrd="0" destOrd="0" presId="urn:microsoft.com/office/officeart/2005/8/layout/hProcess11"/>
    <dgm:cxn modelId="{CAD2ADF1-0FEB-4250-8BE8-03964CBCA048}" type="presParOf" srcId="{1C78858E-5C4D-4203-A1E5-564EED1E89E2}" destId="{1FC59324-798C-470C-9FBA-FB2BD7666A9A}" srcOrd="1" destOrd="0" presId="urn:microsoft.com/office/officeart/2005/8/layout/hProcess11"/>
    <dgm:cxn modelId="{D12B9EDA-B80E-4B65-BF5A-AE1C155DCDFD}" type="presParOf" srcId="{1C78858E-5C4D-4203-A1E5-564EED1E89E2}" destId="{32B69041-0FDD-4B06-9FE0-87958A4AB4E4}" srcOrd="2" destOrd="0" presId="urn:microsoft.com/office/officeart/2005/8/layout/hProcess11"/>
    <dgm:cxn modelId="{5F58708B-96F3-470A-AC80-60E67C20BDBB}" type="presParOf" srcId="{1D03C9B2-9F4C-47E8-8E36-DCD840CEF4B0}" destId="{8C6A789C-43C1-4DC9-A4DF-883D615B835E}" srcOrd="7" destOrd="0" presId="urn:microsoft.com/office/officeart/2005/8/layout/hProcess11"/>
    <dgm:cxn modelId="{8D698ABE-BA6F-4939-9912-1AC7828BF656}" type="presParOf" srcId="{1D03C9B2-9F4C-47E8-8E36-DCD840CEF4B0}" destId="{0AFED624-647A-43C9-B6C0-CDBC7464A5DB}" srcOrd="8" destOrd="0" presId="urn:microsoft.com/office/officeart/2005/8/layout/hProcess11"/>
    <dgm:cxn modelId="{649FA116-AFFC-438C-8C7F-85843EC3E002}" type="presParOf" srcId="{0AFED624-647A-43C9-B6C0-CDBC7464A5DB}" destId="{C7AB619B-6CFF-424D-AF71-2A3B7BA84260}" srcOrd="0" destOrd="0" presId="urn:microsoft.com/office/officeart/2005/8/layout/hProcess11"/>
    <dgm:cxn modelId="{0DE5C648-E0B2-4B03-B2DF-E5598EBFF6A7}" type="presParOf" srcId="{0AFED624-647A-43C9-B6C0-CDBC7464A5DB}" destId="{324D98DE-B86D-43AF-99F2-F5C3FA8F653C}" srcOrd="1" destOrd="0" presId="urn:microsoft.com/office/officeart/2005/8/layout/hProcess11"/>
    <dgm:cxn modelId="{F8AB9106-03B5-4AC2-AA54-0EAF9C2AC43E}" type="presParOf" srcId="{0AFED624-647A-43C9-B6C0-CDBC7464A5DB}" destId="{DF9C5F0C-FCC8-4F44-9AEE-363A3FD9826B}" srcOrd="2" destOrd="0" presId="urn:microsoft.com/office/officeart/2005/8/layout/hProcess11"/>
    <dgm:cxn modelId="{E713E6FD-D6FB-4D2A-920F-9F720537CCAA}" type="presParOf" srcId="{1D03C9B2-9F4C-47E8-8E36-DCD840CEF4B0}" destId="{7925984E-1C5B-4D42-9E9F-F0A24C42B20F}" srcOrd="9" destOrd="0" presId="urn:microsoft.com/office/officeart/2005/8/layout/hProcess11"/>
    <dgm:cxn modelId="{E141BBC8-477A-4456-9E62-40CC3212941F}" type="presParOf" srcId="{1D03C9B2-9F4C-47E8-8E36-DCD840CEF4B0}" destId="{5B29663D-5DD8-4B15-95F9-4361EE85707D}" srcOrd="10" destOrd="0" presId="urn:microsoft.com/office/officeart/2005/8/layout/hProcess11"/>
    <dgm:cxn modelId="{A6D9778C-93FE-4C51-9FDC-BC5E5722C4A5}" type="presParOf" srcId="{5B29663D-5DD8-4B15-95F9-4361EE85707D}" destId="{A8D8B6A7-3681-4169-80C4-CD3053315514}" srcOrd="0" destOrd="0" presId="urn:microsoft.com/office/officeart/2005/8/layout/hProcess11"/>
    <dgm:cxn modelId="{C696583D-6AEF-40FB-9AEA-EC3020739EB8}" type="presParOf" srcId="{5B29663D-5DD8-4B15-95F9-4361EE85707D}" destId="{49BC048E-9BA5-4244-A7C4-999FBE8B7F46}" srcOrd="1" destOrd="0" presId="urn:microsoft.com/office/officeart/2005/8/layout/hProcess11"/>
    <dgm:cxn modelId="{FA69811A-0B9A-4354-9E38-54562782C307}" type="presParOf" srcId="{5B29663D-5DD8-4B15-95F9-4361EE85707D}" destId="{A9D380DC-3B76-49A8-8574-69F10DA823A0}" srcOrd="2" destOrd="0" presId="urn:microsoft.com/office/officeart/2005/8/layout/hProcess11"/>
    <dgm:cxn modelId="{127966E5-689C-4601-ACB5-F4D1A51C8861}" type="presParOf" srcId="{1D03C9B2-9F4C-47E8-8E36-DCD840CEF4B0}" destId="{54F45462-D6A4-45B9-8631-2E3930E971ED}" srcOrd="11" destOrd="0" presId="urn:microsoft.com/office/officeart/2005/8/layout/hProcess11"/>
    <dgm:cxn modelId="{7E97D833-288B-4B00-8DE6-BB019C532F18}" type="presParOf" srcId="{1D03C9B2-9F4C-47E8-8E36-DCD840CEF4B0}" destId="{FFF6D6B4-1544-4B60-97F4-348DFAD12909}" srcOrd="12" destOrd="0" presId="urn:microsoft.com/office/officeart/2005/8/layout/hProcess11"/>
    <dgm:cxn modelId="{746B9038-794F-4E93-93D2-EFB74AE1ACC4}" type="presParOf" srcId="{FFF6D6B4-1544-4B60-97F4-348DFAD12909}" destId="{C941521D-0393-4E1E-BDBC-EEBEE999D573}" srcOrd="0" destOrd="0" presId="urn:microsoft.com/office/officeart/2005/8/layout/hProcess11"/>
    <dgm:cxn modelId="{7352B45F-3281-4601-8697-4B119979A402}" type="presParOf" srcId="{FFF6D6B4-1544-4B60-97F4-348DFAD12909}" destId="{FB43D77D-9DF7-4447-97D2-1E6733E61248}" srcOrd="1" destOrd="0" presId="urn:microsoft.com/office/officeart/2005/8/layout/hProcess11"/>
    <dgm:cxn modelId="{833F68B2-2BB8-4509-8BA6-9BD12A6563BB}" type="presParOf" srcId="{FFF6D6B4-1544-4B60-97F4-348DFAD12909}" destId="{8FE823EE-A562-4D51-BB78-5A1328314E3F}" srcOrd="2" destOrd="0" presId="urn:microsoft.com/office/officeart/2005/8/layout/hProcess11"/>
    <dgm:cxn modelId="{6499EB33-052D-49A4-95A9-F077D4AA27AA}" type="presParOf" srcId="{1D03C9B2-9F4C-47E8-8E36-DCD840CEF4B0}" destId="{8FECB7C2-5FC8-4CCC-AEFB-843B0C3AE3E7}" srcOrd="13" destOrd="0" presId="urn:microsoft.com/office/officeart/2005/8/layout/hProcess11"/>
    <dgm:cxn modelId="{D912774E-0186-4F0C-A403-8183B183EECF}" type="presParOf" srcId="{1D03C9B2-9F4C-47E8-8E36-DCD840CEF4B0}" destId="{5AB8AC60-276A-44DB-8D5C-3AE1147AEE0B}" srcOrd="14" destOrd="0" presId="urn:microsoft.com/office/officeart/2005/8/layout/hProcess11"/>
    <dgm:cxn modelId="{778B0782-0BAC-47DC-B42E-78F0097B0D97}" type="presParOf" srcId="{5AB8AC60-276A-44DB-8D5C-3AE1147AEE0B}" destId="{7D42D1E2-027E-45A2-9779-E64490FC7889}" srcOrd="0" destOrd="0" presId="urn:microsoft.com/office/officeart/2005/8/layout/hProcess11"/>
    <dgm:cxn modelId="{09417FAA-27F1-456F-9F69-3D24694FA358}" type="presParOf" srcId="{5AB8AC60-276A-44DB-8D5C-3AE1147AEE0B}" destId="{C9D8F8C6-6C29-4B16-A82D-4A6FD2DE7AC7}" srcOrd="1" destOrd="0" presId="urn:microsoft.com/office/officeart/2005/8/layout/hProcess11"/>
    <dgm:cxn modelId="{31C3BF16-F559-4FA8-9831-6F769A7F9E01}" type="presParOf" srcId="{5AB8AC60-276A-44DB-8D5C-3AE1147AEE0B}" destId="{F9B35C93-C2B0-4FE6-B1E9-A37EC6195128}" srcOrd="2" destOrd="0" presId="urn:microsoft.com/office/officeart/2005/8/layout/hProcess11"/>
    <dgm:cxn modelId="{4543C0CB-0BAB-4668-A1D1-4DE3360D08A0}" type="presParOf" srcId="{1D03C9B2-9F4C-47E8-8E36-DCD840CEF4B0}" destId="{181749F8-3F49-4864-926B-D276EF9D0559}" srcOrd="15" destOrd="0" presId="urn:microsoft.com/office/officeart/2005/8/layout/hProcess11"/>
    <dgm:cxn modelId="{840ED90D-5A93-4A1A-80D7-A5243587045A}" type="presParOf" srcId="{1D03C9B2-9F4C-47E8-8E36-DCD840CEF4B0}" destId="{0DCDCF1F-192C-4289-87F5-A3EB9B9F07BA}" srcOrd="16" destOrd="0" presId="urn:microsoft.com/office/officeart/2005/8/layout/hProcess11"/>
    <dgm:cxn modelId="{9F530ADD-B63F-4044-B7A5-7DFCBAADC60D}" type="presParOf" srcId="{0DCDCF1F-192C-4289-87F5-A3EB9B9F07BA}" destId="{D6DA3534-8A0D-4A5D-B8B1-6CBED1B52A10}" srcOrd="0" destOrd="0" presId="urn:microsoft.com/office/officeart/2005/8/layout/hProcess11"/>
    <dgm:cxn modelId="{5EE129F5-3F72-4FD5-95ED-B083A715C372}" type="presParOf" srcId="{0DCDCF1F-192C-4289-87F5-A3EB9B9F07BA}" destId="{6E0FBD4D-15A7-4192-AE27-9C81AF03D8E9}" srcOrd="1" destOrd="0" presId="urn:microsoft.com/office/officeart/2005/8/layout/hProcess11"/>
    <dgm:cxn modelId="{3EA1FE41-D823-4815-BBDB-94467E0B482D}" type="presParOf" srcId="{0DCDCF1F-192C-4289-87F5-A3EB9B9F07BA}" destId="{6CEEF77E-1EF7-40F4-AA3C-415AFE978D9C}" srcOrd="2" destOrd="0" presId="urn:microsoft.com/office/officeart/2005/8/layout/hProcess11"/>
    <dgm:cxn modelId="{B6A60CEF-782D-423A-8BB2-5066CFCBC86C}" type="presParOf" srcId="{1D03C9B2-9F4C-47E8-8E36-DCD840CEF4B0}" destId="{31B5B676-3934-4C89-9DC5-01CF4735ADDB}" srcOrd="17" destOrd="0" presId="urn:microsoft.com/office/officeart/2005/8/layout/hProcess11"/>
    <dgm:cxn modelId="{28CF4B8D-6F2B-4A51-830E-185109009476}" type="presParOf" srcId="{1D03C9B2-9F4C-47E8-8E36-DCD840CEF4B0}" destId="{E826A871-578D-4E4C-81BB-B2AB2020881C}" srcOrd="18" destOrd="0" presId="urn:microsoft.com/office/officeart/2005/8/layout/hProcess11"/>
    <dgm:cxn modelId="{03C691E7-F049-4C6A-8984-E64462989015}" type="presParOf" srcId="{E826A871-578D-4E4C-81BB-B2AB2020881C}" destId="{9BBA095C-D95E-4FF0-BEBB-8936EE1D98DA}" srcOrd="0" destOrd="0" presId="urn:microsoft.com/office/officeart/2005/8/layout/hProcess11"/>
    <dgm:cxn modelId="{E9E26739-3E53-464B-9363-397966C095B8}" type="presParOf" srcId="{E826A871-578D-4E4C-81BB-B2AB2020881C}" destId="{D8393AFD-A19B-4402-83A2-2FBF899B5074}" srcOrd="1" destOrd="0" presId="urn:microsoft.com/office/officeart/2005/8/layout/hProcess11"/>
    <dgm:cxn modelId="{A7782B74-0D79-458D-88A0-FA67BC4EE605}" type="presParOf" srcId="{E826A871-578D-4E4C-81BB-B2AB2020881C}" destId="{FD6C0A82-E24B-4A9D-877E-7D766062FB15}"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1831AA-EF25-4CAC-BCB3-BF918D9B5EDA}">
      <dsp:nvSpPr>
        <dsp:cNvPr id="0" name=""/>
        <dsp:cNvSpPr/>
      </dsp:nvSpPr>
      <dsp:spPr>
        <a:xfrm>
          <a:off x="0" y="1834341"/>
          <a:ext cx="12081164" cy="2445789"/>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D48AD-01D8-4F31-87E6-1BF37F9D7753}">
      <dsp:nvSpPr>
        <dsp:cNvPr id="0" name=""/>
        <dsp:cNvSpPr/>
      </dsp:nvSpPr>
      <dsp:spPr>
        <a:xfrm>
          <a:off x="3052" y="0"/>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180 BC – </a:t>
          </a:r>
          <a:r>
            <a:rPr lang="en-US" sz="1400" i="1" kern="1200" dirty="0" err="1" smtClean="0"/>
            <a:t>lex</a:t>
          </a:r>
          <a:r>
            <a:rPr lang="en-US" sz="1400" i="1" kern="1200" dirty="0" smtClean="0"/>
            <a:t> </a:t>
          </a:r>
          <a:r>
            <a:rPr lang="en-US" sz="1400" i="1" kern="1200" dirty="0" err="1" smtClean="0"/>
            <a:t>Villia</a:t>
          </a:r>
          <a:r>
            <a:rPr lang="en-US" sz="1400" i="1" kern="1200" dirty="0" smtClean="0"/>
            <a:t> </a:t>
          </a:r>
          <a:r>
            <a:rPr lang="en-US" sz="1400" i="1" kern="1200" dirty="0" err="1" smtClean="0"/>
            <a:t>Annalis</a:t>
          </a:r>
          <a:endParaRPr lang="en-US" sz="1400" kern="1200" dirty="0"/>
        </a:p>
      </dsp:txBody>
      <dsp:txXfrm>
        <a:off x="3052" y="0"/>
        <a:ext cx="1156057" cy="2445789"/>
      </dsp:txXfrm>
    </dsp:sp>
    <dsp:sp modelId="{15866E41-7C20-42A3-BD34-3C2651467424}">
      <dsp:nvSpPr>
        <dsp:cNvPr id="0" name=""/>
        <dsp:cNvSpPr/>
      </dsp:nvSpPr>
      <dsp:spPr>
        <a:xfrm>
          <a:off x="275357"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D20AB9-79AB-41B3-8088-F9E06478898C}">
      <dsp:nvSpPr>
        <dsp:cNvPr id="0" name=""/>
        <dsp:cNvSpPr/>
      </dsp:nvSpPr>
      <dsp:spPr>
        <a:xfrm>
          <a:off x="1216913" y="3668683"/>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146 BC -  sacking of Carthage and Corinth</a:t>
          </a:r>
          <a:endParaRPr lang="en-US" sz="1400" kern="1200" dirty="0"/>
        </a:p>
      </dsp:txBody>
      <dsp:txXfrm>
        <a:off x="1216913" y="3668683"/>
        <a:ext cx="1156057" cy="2445789"/>
      </dsp:txXfrm>
    </dsp:sp>
    <dsp:sp modelId="{7AE10188-D4BB-4721-B3C2-64A7345129DB}">
      <dsp:nvSpPr>
        <dsp:cNvPr id="0" name=""/>
        <dsp:cNvSpPr/>
      </dsp:nvSpPr>
      <dsp:spPr>
        <a:xfrm>
          <a:off x="1489218"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D8F78B-B2D6-4BCF-AA04-05DE0EB61751}">
      <dsp:nvSpPr>
        <dsp:cNvPr id="0" name=""/>
        <dsp:cNvSpPr/>
      </dsp:nvSpPr>
      <dsp:spPr>
        <a:xfrm>
          <a:off x="2430773" y="0"/>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139 BC – </a:t>
          </a:r>
          <a:r>
            <a:rPr lang="en-US" sz="1400" i="1" kern="1200" dirty="0" err="1" smtClean="0"/>
            <a:t>lex</a:t>
          </a:r>
          <a:r>
            <a:rPr lang="en-US" sz="1400" i="1" kern="1200" dirty="0" smtClean="0"/>
            <a:t> </a:t>
          </a:r>
          <a:r>
            <a:rPr lang="en-US" sz="1400" i="1" kern="1200" dirty="0" err="1" smtClean="0"/>
            <a:t>Gabinia</a:t>
          </a:r>
          <a:r>
            <a:rPr lang="en-US" sz="1400" i="1" kern="1200" dirty="0" smtClean="0"/>
            <a:t> </a:t>
          </a:r>
          <a:r>
            <a:rPr lang="en-US" sz="1400" i="0" kern="1200" dirty="0" smtClean="0"/>
            <a:t>(the secret ballot) </a:t>
          </a:r>
          <a:endParaRPr lang="en-US" sz="1400" kern="1200" dirty="0"/>
        </a:p>
      </dsp:txBody>
      <dsp:txXfrm>
        <a:off x="2430773" y="0"/>
        <a:ext cx="1156057" cy="2445789"/>
      </dsp:txXfrm>
    </dsp:sp>
    <dsp:sp modelId="{9C802C20-0C12-4E56-B524-C757AFC1FBF2}">
      <dsp:nvSpPr>
        <dsp:cNvPr id="0" name=""/>
        <dsp:cNvSpPr/>
      </dsp:nvSpPr>
      <dsp:spPr>
        <a:xfrm>
          <a:off x="2703079"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2708BA-558B-45D8-9F4B-F0CF4568E501}">
      <dsp:nvSpPr>
        <dsp:cNvPr id="0" name=""/>
        <dsp:cNvSpPr/>
      </dsp:nvSpPr>
      <dsp:spPr>
        <a:xfrm>
          <a:off x="3644634" y="3668683"/>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133 BC – </a:t>
          </a:r>
          <a:r>
            <a:rPr lang="en-US" sz="1400" kern="1200" dirty="0" err="1" smtClean="0"/>
            <a:t>Tribunate</a:t>
          </a:r>
          <a:r>
            <a:rPr lang="en-US" sz="1400" kern="1200" dirty="0" smtClean="0"/>
            <a:t> of Tiberius Gracchus</a:t>
          </a:r>
          <a:endParaRPr lang="en-US" sz="1400" kern="1200" dirty="0"/>
        </a:p>
      </dsp:txBody>
      <dsp:txXfrm>
        <a:off x="3644634" y="3668683"/>
        <a:ext cx="1156057" cy="2445789"/>
      </dsp:txXfrm>
    </dsp:sp>
    <dsp:sp modelId="{EE421B64-1B98-4F8A-B770-1A0B3B4A3A73}">
      <dsp:nvSpPr>
        <dsp:cNvPr id="0" name=""/>
        <dsp:cNvSpPr/>
      </dsp:nvSpPr>
      <dsp:spPr>
        <a:xfrm>
          <a:off x="3916939"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C2379F-9A6C-4306-A679-BC50A03F1871}">
      <dsp:nvSpPr>
        <dsp:cNvPr id="0" name=""/>
        <dsp:cNvSpPr/>
      </dsp:nvSpPr>
      <dsp:spPr>
        <a:xfrm>
          <a:off x="4858494" y="0"/>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121 BC – death of Gaius Gracchus &amp; the SCU</a:t>
          </a:r>
          <a:endParaRPr lang="en-US" sz="1400" kern="1200" dirty="0"/>
        </a:p>
      </dsp:txBody>
      <dsp:txXfrm>
        <a:off x="4858494" y="0"/>
        <a:ext cx="1156057" cy="2445789"/>
      </dsp:txXfrm>
    </dsp:sp>
    <dsp:sp modelId="{88E7040F-DAF9-49DE-A202-FA86A09BD6F5}">
      <dsp:nvSpPr>
        <dsp:cNvPr id="0" name=""/>
        <dsp:cNvSpPr/>
      </dsp:nvSpPr>
      <dsp:spPr>
        <a:xfrm>
          <a:off x="5130800"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BD1298-F312-4F88-9AA8-13087BB7E4CD}">
      <dsp:nvSpPr>
        <dsp:cNvPr id="0" name=""/>
        <dsp:cNvSpPr/>
      </dsp:nvSpPr>
      <dsp:spPr>
        <a:xfrm>
          <a:off x="6072355" y="3668683"/>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112-106 BC – Jugurthine War</a:t>
          </a:r>
          <a:endParaRPr lang="en-US" sz="1400" kern="1200" dirty="0"/>
        </a:p>
      </dsp:txBody>
      <dsp:txXfrm>
        <a:off x="6072355" y="3668683"/>
        <a:ext cx="1156057" cy="2445789"/>
      </dsp:txXfrm>
    </dsp:sp>
    <dsp:sp modelId="{326563D3-3A17-432B-AD1A-B69B0753C820}">
      <dsp:nvSpPr>
        <dsp:cNvPr id="0" name=""/>
        <dsp:cNvSpPr/>
      </dsp:nvSpPr>
      <dsp:spPr>
        <a:xfrm>
          <a:off x="6344660"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AE9455-82DE-47C0-A320-0961896D29B8}">
      <dsp:nvSpPr>
        <dsp:cNvPr id="0" name=""/>
        <dsp:cNvSpPr/>
      </dsp:nvSpPr>
      <dsp:spPr>
        <a:xfrm>
          <a:off x="7286216" y="0"/>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104 BC – Sicilian Slavery uprising</a:t>
          </a:r>
          <a:endParaRPr lang="en-US" sz="1400" kern="1200" dirty="0"/>
        </a:p>
      </dsp:txBody>
      <dsp:txXfrm>
        <a:off x="7286216" y="0"/>
        <a:ext cx="1156057" cy="2445789"/>
      </dsp:txXfrm>
    </dsp:sp>
    <dsp:sp modelId="{5AE0ACDD-E686-4490-B585-26AA4D192017}">
      <dsp:nvSpPr>
        <dsp:cNvPr id="0" name=""/>
        <dsp:cNvSpPr/>
      </dsp:nvSpPr>
      <dsp:spPr>
        <a:xfrm>
          <a:off x="7558521"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02D3EA-23E3-4E77-BB3C-E5D43B7160E1}">
      <dsp:nvSpPr>
        <dsp:cNvPr id="0" name=""/>
        <dsp:cNvSpPr/>
      </dsp:nvSpPr>
      <dsp:spPr>
        <a:xfrm>
          <a:off x="8500076" y="3668683"/>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91-88 BC – the Social War </a:t>
          </a:r>
          <a:endParaRPr lang="en-US" sz="1400" kern="1200" dirty="0"/>
        </a:p>
      </dsp:txBody>
      <dsp:txXfrm>
        <a:off x="8500076" y="3668683"/>
        <a:ext cx="1156057" cy="2445789"/>
      </dsp:txXfrm>
    </dsp:sp>
    <dsp:sp modelId="{A1B62A0A-AD59-4A53-8995-20F788C2923A}">
      <dsp:nvSpPr>
        <dsp:cNvPr id="0" name=""/>
        <dsp:cNvSpPr/>
      </dsp:nvSpPr>
      <dsp:spPr>
        <a:xfrm>
          <a:off x="8772381"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CBC370-A095-41A6-A4D8-4B2FF05D11F6}">
      <dsp:nvSpPr>
        <dsp:cNvPr id="0" name=""/>
        <dsp:cNvSpPr/>
      </dsp:nvSpPr>
      <dsp:spPr>
        <a:xfrm>
          <a:off x="9713937" y="0"/>
          <a:ext cx="1156057" cy="2445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88 BC – Asiatic Vespers</a:t>
          </a:r>
          <a:endParaRPr lang="en-US" sz="1400" kern="1200" dirty="0"/>
        </a:p>
      </dsp:txBody>
      <dsp:txXfrm>
        <a:off x="9713937" y="0"/>
        <a:ext cx="1156057" cy="2445789"/>
      </dsp:txXfrm>
    </dsp:sp>
    <dsp:sp modelId="{09D33AD2-E385-49F7-AC1C-76D5FD57E41F}">
      <dsp:nvSpPr>
        <dsp:cNvPr id="0" name=""/>
        <dsp:cNvSpPr/>
      </dsp:nvSpPr>
      <dsp:spPr>
        <a:xfrm>
          <a:off x="9986242" y="2751512"/>
          <a:ext cx="611447" cy="611447"/>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AB4BC9-C5A4-4CB9-AA5C-9985309EF6F5}">
      <dsp:nvSpPr>
        <dsp:cNvPr id="0" name=""/>
        <dsp:cNvSpPr/>
      </dsp:nvSpPr>
      <dsp:spPr>
        <a:xfrm>
          <a:off x="0" y="1867592"/>
          <a:ext cx="12100079" cy="2490123"/>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7A1F6D-A81A-45D7-AA1A-C06679170ACD}">
      <dsp:nvSpPr>
        <dsp:cNvPr id="0" name=""/>
        <dsp:cNvSpPr/>
      </dsp:nvSpPr>
      <dsp:spPr>
        <a:xfrm>
          <a:off x="492" y="0"/>
          <a:ext cx="996777"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smtClean="0"/>
            <a:t>84 BC – Pompey levies private army</a:t>
          </a:r>
          <a:endParaRPr lang="en-US" sz="1300" kern="1200" dirty="0"/>
        </a:p>
      </dsp:txBody>
      <dsp:txXfrm>
        <a:off x="492" y="0"/>
        <a:ext cx="996777" cy="2490123"/>
      </dsp:txXfrm>
    </dsp:sp>
    <dsp:sp modelId="{8D0AE717-271B-4470-B2C4-75A4122D3C05}">
      <dsp:nvSpPr>
        <dsp:cNvPr id="0" name=""/>
        <dsp:cNvSpPr/>
      </dsp:nvSpPr>
      <dsp:spPr>
        <a:xfrm>
          <a:off x="187615"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A2D7C5-8CFB-4490-82DE-CB2F00BA461B}">
      <dsp:nvSpPr>
        <dsp:cNvPr id="0" name=""/>
        <dsp:cNvSpPr/>
      </dsp:nvSpPr>
      <dsp:spPr>
        <a:xfrm>
          <a:off x="1028941" y="3735184"/>
          <a:ext cx="1225238"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smtClean="0"/>
            <a:t>81 BC – Sulla as dictator; proscriptions</a:t>
          </a:r>
          <a:endParaRPr lang="en-US" sz="1300" kern="1200" dirty="0"/>
        </a:p>
      </dsp:txBody>
      <dsp:txXfrm>
        <a:off x="1028941" y="3735184"/>
        <a:ext cx="1225238" cy="2490123"/>
      </dsp:txXfrm>
    </dsp:sp>
    <dsp:sp modelId="{4F58E383-0B56-42ED-BDDE-9DE2E5AF9149}">
      <dsp:nvSpPr>
        <dsp:cNvPr id="0" name=""/>
        <dsp:cNvSpPr/>
      </dsp:nvSpPr>
      <dsp:spPr>
        <a:xfrm>
          <a:off x="1330295"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36EE2A-D0B1-44EA-8ECC-E283E95CD9A3}">
      <dsp:nvSpPr>
        <dsp:cNvPr id="0" name=""/>
        <dsp:cNvSpPr/>
      </dsp:nvSpPr>
      <dsp:spPr>
        <a:xfrm>
          <a:off x="2285852" y="0"/>
          <a:ext cx="838100"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smtClean="0"/>
            <a:t>80-72 BC – Sertorius in Spain</a:t>
          </a:r>
          <a:endParaRPr lang="en-US" sz="1300" kern="1200" dirty="0"/>
        </a:p>
      </dsp:txBody>
      <dsp:txXfrm>
        <a:off x="2285852" y="0"/>
        <a:ext cx="838100" cy="2490123"/>
      </dsp:txXfrm>
    </dsp:sp>
    <dsp:sp modelId="{01722E48-BB7A-47CF-8E14-68E2E2B3F8C2}">
      <dsp:nvSpPr>
        <dsp:cNvPr id="0" name=""/>
        <dsp:cNvSpPr/>
      </dsp:nvSpPr>
      <dsp:spPr>
        <a:xfrm>
          <a:off x="2393637"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0675A5-92C0-42E6-B6AD-B4B09B599AFA}">
      <dsp:nvSpPr>
        <dsp:cNvPr id="0" name=""/>
        <dsp:cNvSpPr/>
      </dsp:nvSpPr>
      <dsp:spPr>
        <a:xfrm>
          <a:off x="3155625" y="3735184"/>
          <a:ext cx="893805"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smtClean="0"/>
            <a:t>78 BC – Lepidus’ Italian uprising</a:t>
          </a:r>
          <a:endParaRPr lang="en-US" sz="1300" kern="1200" dirty="0"/>
        </a:p>
      </dsp:txBody>
      <dsp:txXfrm>
        <a:off x="3155625" y="3735184"/>
        <a:ext cx="893805" cy="2490123"/>
      </dsp:txXfrm>
    </dsp:sp>
    <dsp:sp modelId="{1125E4AD-19E0-4F52-95D9-5AAE678733CC}">
      <dsp:nvSpPr>
        <dsp:cNvPr id="0" name=""/>
        <dsp:cNvSpPr/>
      </dsp:nvSpPr>
      <dsp:spPr>
        <a:xfrm>
          <a:off x="3291262"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273785-C4C3-4E5C-9F67-FCFD3F115F8A}">
      <dsp:nvSpPr>
        <dsp:cNvPr id="0" name=""/>
        <dsp:cNvSpPr/>
      </dsp:nvSpPr>
      <dsp:spPr>
        <a:xfrm>
          <a:off x="4081102" y="0"/>
          <a:ext cx="1240067"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smtClean="0"/>
            <a:t>77-71 BC Pompey’s commands</a:t>
          </a:r>
          <a:endParaRPr lang="en-US" sz="1300" kern="1200" dirty="0"/>
        </a:p>
      </dsp:txBody>
      <dsp:txXfrm>
        <a:off x="4081102" y="0"/>
        <a:ext cx="1240067" cy="2490123"/>
      </dsp:txXfrm>
    </dsp:sp>
    <dsp:sp modelId="{101974BE-D25A-47E1-BC78-226EA354DBBC}">
      <dsp:nvSpPr>
        <dsp:cNvPr id="0" name=""/>
        <dsp:cNvSpPr/>
      </dsp:nvSpPr>
      <dsp:spPr>
        <a:xfrm>
          <a:off x="4389870"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E72D7C-FB22-4D88-9556-F293BF22F698}">
      <dsp:nvSpPr>
        <dsp:cNvPr id="0" name=""/>
        <dsp:cNvSpPr/>
      </dsp:nvSpPr>
      <dsp:spPr>
        <a:xfrm>
          <a:off x="5352841" y="3735184"/>
          <a:ext cx="1118168"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smtClean="0"/>
            <a:t>73-71 BC – Spartacus uprising</a:t>
          </a:r>
          <a:endParaRPr lang="en-US" sz="1300" kern="1200" dirty="0"/>
        </a:p>
      </dsp:txBody>
      <dsp:txXfrm>
        <a:off x="5352841" y="3735184"/>
        <a:ext cx="1118168" cy="2490123"/>
      </dsp:txXfrm>
    </dsp:sp>
    <dsp:sp modelId="{F97B62B4-95DC-47A4-A8F6-F60F1539B259}">
      <dsp:nvSpPr>
        <dsp:cNvPr id="0" name=""/>
        <dsp:cNvSpPr/>
      </dsp:nvSpPr>
      <dsp:spPr>
        <a:xfrm>
          <a:off x="5600660"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F8C19C-A9BC-4353-A135-D84A0F09D6A6}">
      <dsp:nvSpPr>
        <dsp:cNvPr id="0" name=""/>
        <dsp:cNvSpPr/>
      </dsp:nvSpPr>
      <dsp:spPr>
        <a:xfrm>
          <a:off x="6502682" y="0"/>
          <a:ext cx="894229"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smtClean="0"/>
            <a:t>70 BC – Pompey &amp; Crassus consuls</a:t>
          </a:r>
          <a:endParaRPr lang="en-US" sz="1300" kern="1200" dirty="0"/>
        </a:p>
      </dsp:txBody>
      <dsp:txXfrm>
        <a:off x="6502682" y="0"/>
        <a:ext cx="894229" cy="2490123"/>
      </dsp:txXfrm>
    </dsp:sp>
    <dsp:sp modelId="{776E7C33-00E4-467B-8496-1FD2F6E35EAD}">
      <dsp:nvSpPr>
        <dsp:cNvPr id="0" name=""/>
        <dsp:cNvSpPr/>
      </dsp:nvSpPr>
      <dsp:spPr>
        <a:xfrm>
          <a:off x="6638532"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B9B5E2-1F20-4A6E-9B5D-203D3D6C150D}">
      <dsp:nvSpPr>
        <dsp:cNvPr id="0" name=""/>
        <dsp:cNvSpPr/>
      </dsp:nvSpPr>
      <dsp:spPr>
        <a:xfrm>
          <a:off x="7428584" y="3735184"/>
          <a:ext cx="1048883"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smtClean="0"/>
            <a:t>67 BC – Pompey  against piracy</a:t>
          </a:r>
          <a:endParaRPr lang="en-US" sz="1300" kern="1200" dirty="0"/>
        </a:p>
      </dsp:txBody>
      <dsp:txXfrm>
        <a:off x="7428584" y="3735184"/>
        <a:ext cx="1048883" cy="2490123"/>
      </dsp:txXfrm>
    </dsp:sp>
    <dsp:sp modelId="{8858DCD2-CDE8-44A8-B15C-4E44117F325D}">
      <dsp:nvSpPr>
        <dsp:cNvPr id="0" name=""/>
        <dsp:cNvSpPr/>
      </dsp:nvSpPr>
      <dsp:spPr>
        <a:xfrm>
          <a:off x="7641760"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67E05B-8D3D-4A90-BD76-652256ED1700}">
      <dsp:nvSpPr>
        <dsp:cNvPr id="0" name=""/>
        <dsp:cNvSpPr/>
      </dsp:nvSpPr>
      <dsp:spPr>
        <a:xfrm>
          <a:off x="8509139" y="0"/>
          <a:ext cx="1145900"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b" anchorCtr="0">
          <a:noAutofit/>
        </a:bodyPr>
        <a:lstStyle/>
        <a:p>
          <a:pPr lvl="0" algn="ctr" defTabSz="577850">
            <a:lnSpc>
              <a:spcPct val="90000"/>
            </a:lnSpc>
            <a:spcBef>
              <a:spcPct val="0"/>
            </a:spcBef>
            <a:spcAft>
              <a:spcPct val="35000"/>
            </a:spcAft>
          </a:pPr>
          <a:r>
            <a:rPr lang="en-US" sz="1300" kern="1200" dirty="0" smtClean="0"/>
            <a:t>66 BC – Pompey against </a:t>
          </a:r>
          <a:r>
            <a:rPr lang="en-US" sz="1300" kern="1200" dirty="0" err="1" smtClean="0"/>
            <a:t>Mithridates</a:t>
          </a:r>
          <a:endParaRPr lang="en-US" sz="1300" kern="1200" dirty="0"/>
        </a:p>
      </dsp:txBody>
      <dsp:txXfrm>
        <a:off x="8509139" y="0"/>
        <a:ext cx="1145900" cy="2490123"/>
      </dsp:txXfrm>
    </dsp:sp>
    <dsp:sp modelId="{E91D849B-E04F-43E7-8514-9C2B874C92E4}">
      <dsp:nvSpPr>
        <dsp:cNvPr id="0" name=""/>
        <dsp:cNvSpPr/>
      </dsp:nvSpPr>
      <dsp:spPr>
        <a:xfrm>
          <a:off x="8770824"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1262B0-DE29-4270-9B2D-6A7E976A313B}">
      <dsp:nvSpPr>
        <dsp:cNvPr id="0" name=""/>
        <dsp:cNvSpPr/>
      </dsp:nvSpPr>
      <dsp:spPr>
        <a:xfrm>
          <a:off x="9686712" y="3735184"/>
          <a:ext cx="1202865" cy="24901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456" tIns="92456" rIns="92456" bIns="92456" numCol="1" spcCol="1270" anchor="t" anchorCtr="0">
          <a:noAutofit/>
        </a:bodyPr>
        <a:lstStyle/>
        <a:p>
          <a:pPr lvl="0" algn="ctr" defTabSz="577850">
            <a:lnSpc>
              <a:spcPct val="90000"/>
            </a:lnSpc>
            <a:spcBef>
              <a:spcPct val="0"/>
            </a:spcBef>
            <a:spcAft>
              <a:spcPct val="35000"/>
            </a:spcAft>
          </a:pPr>
          <a:r>
            <a:rPr lang="en-US" sz="1300" kern="1200" dirty="0" smtClean="0"/>
            <a:t>63 BC – ‘</a:t>
          </a:r>
          <a:r>
            <a:rPr lang="en-US" sz="1300" kern="1200" dirty="0" err="1" smtClean="0"/>
            <a:t>Catilinarian</a:t>
          </a:r>
          <a:r>
            <a:rPr lang="en-US" sz="1300" kern="1200" dirty="0" smtClean="0"/>
            <a:t> Conspiracy’ (Cicero’s consulship)</a:t>
          </a:r>
          <a:endParaRPr lang="en-US" sz="1300" kern="1200" dirty="0"/>
        </a:p>
      </dsp:txBody>
      <dsp:txXfrm>
        <a:off x="9686712" y="3735184"/>
        <a:ext cx="1202865" cy="2490123"/>
      </dsp:txXfrm>
    </dsp:sp>
    <dsp:sp modelId="{695559AA-37B1-4CF9-BE62-723EEBA4CC75}">
      <dsp:nvSpPr>
        <dsp:cNvPr id="0" name=""/>
        <dsp:cNvSpPr/>
      </dsp:nvSpPr>
      <dsp:spPr>
        <a:xfrm>
          <a:off x="9976880" y="2801388"/>
          <a:ext cx="622530" cy="62253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8206D3-7C91-4100-8AD0-A412B42EB7D9}">
      <dsp:nvSpPr>
        <dsp:cNvPr id="0" name=""/>
        <dsp:cNvSpPr/>
      </dsp:nvSpPr>
      <dsp:spPr>
        <a:xfrm>
          <a:off x="0" y="1625600"/>
          <a:ext cx="12062691" cy="2167466"/>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0BF581-B76F-4E9E-83C8-AAF7F8BFE468}">
      <dsp:nvSpPr>
        <dsp:cNvPr id="0" name=""/>
        <dsp:cNvSpPr/>
      </dsp:nvSpPr>
      <dsp:spPr>
        <a:xfrm>
          <a:off x="430" y="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kern="1200" dirty="0" smtClean="0"/>
            <a:t>60 BC – alliance of Caesar, Crassus &amp;Pompey </a:t>
          </a:r>
          <a:endParaRPr lang="en-US" sz="1600" kern="1200" dirty="0"/>
        </a:p>
      </dsp:txBody>
      <dsp:txXfrm>
        <a:off x="430" y="0"/>
        <a:ext cx="1300067" cy="2167466"/>
      </dsp:txXfrm>
    </dsp:sp>
    <dsp:sp modelId="{64144C10-7482-4E24-A4DF-91362F143340}">
      <dsp:nvSpPr>
        <dsp:cNvPr id="0" name=""/>
        <dsp:cNvSpPr/>
      </dsp:nvSpPr>
      <dsp:spPr>
        <a:xfrm>
          <a:off x="379530"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EC0ABB-37CA-46F7-839C-E94FB7A32618}">
      <dsp:nvSpPr>
        <dsp:cNvPr id="0" name=""/>
        <dsp:cNvSpPr/>
      </dsp:nvSpPr>
      <dsp:spPr>
        <a:xfrm>
          <a:off x="1365501" y="325120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kern="1200" dirty="0" smtClean="0"/>
            <a:t>59 BC – Caesar as consul</a:t>
          </a:r>
          <a:endParaRPr lang="en-US" sz="1600" kern="1200" dirty="0"/>
        </a:p>
      </dsp:txBody>
      <dsp:txXfrm>
        <a:off x="1365501" y="3251200"/>
        <a:ext cx="1300067" cy="2167466"/>
      </dsp:txXfrm>
    </dsp:sp>
    <dsp:sp modelId="{554DA8CE-F719-49D4-983F-462BC973BF78}">
      <dsp:nvSpPr>
        <dsp:cNvPr id="0" name=""/>
        <dsp:cNvSpPr/>
      </dsp:nvSpPr>
      <dsp:spPr>
        <a:xfrm>
          <a:off x="1744601"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E50D8F-3015-497D-ABC9-67367ED63A50}">
      <dsp:nvSpPr>
        <dsp:cNvPr id="0" name=""/>
        <dsp:cNvSpPr/>
      </dsp:nvSpPr>
      <dsp:spPr>
        <a:xfrm>
          <a:off x="2730571" y="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kern="1200" dirty="0" smtClean="0"/>
            <a:t>58-50 BC – Caesar’s Gallic Wars</a:t>
          </a:r>
          <a:endParaRPr lang="en-US" sz="1600" kern="1200" dirty="0"/>
        </a:p>
      </dsp:txBody>
      <dsp:txXfrm>
        <a:off x="2730571" y="0"/>
        <a:ext cx="1300067" cy="2167466"/>
      </dsp:txXfrm>
    </dsp:sp>
    <dsp:sp modelId="{46CD0A39-2762-488C-BB5D-9C1E61AC5900}">
      <dsp:nvSpPr>
        <dsp:cNvPr id="0" name=""/>
        <dsp:cNvSpPr/>
      </dsp:nvSpPr>
      <dsp:spPr>
        <a:xfrm>
          <a:off x="3109671"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A4E7E8-E906-4DC3-9CF6-83B2CA149DB8}">
      <dsp:nvSpPr>
        <dsp:cNvPr id="0" name=""/>
        <dsp:cNvSpPr/>
      </dsp:nvSpPr>
      <dsp:spPr>
        <a:xfrm>
          <a:off x="4095642" y="325120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kern="1200" dirty="0" smtClean="0"/>
            <a:t>57 BC - Pompey’s grain supply command</a:t>
          </a:r>
          <a:endParaRPr lang="en-US" sz="1600" kern="1200" dirty="0"/>
        </a:p>
      </dsp:txBody>
      <dsp:txXfrm>
        <a:off x="4095642" y="3251200"/>
        <a:ext cx="1300067" cy="2167466"/>
      </dsp:txXfrm>
    </dsp:sp>
    <dsp:sp modelId="{60EA905F-E446-4500-8935-AF51672CA150}">
      <dsp:nvSpPr>
        <dsp:cNvPr id="0" name=""/>
        <dsp:cNvSpPr/>
      </dsp:nvSpPr>
      <dsp:spPr>
        <a:xfrm>
          <a:off x="4474742"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5A432A-11EA-4BBB-A8E1-366EA0542931}">
      <dsp:nvSpPr>
        <dsp:cNvPr id="0" name=""/>
        <dsp:cNvSpPr/>
      </dsp:nvSpPr>
      <dsp:spPr>
        <a:xfrm>
          <a:off x="5460712" y="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kern="1200" dirty="0" smtClean="0"/>
            <a:t>55 BC Pompey &amp; Crassus consuls</a:t>
          </a:r>
          <a:endParaRPr lang="en-US" sz="1600" kern="1200" dirty="0"/>
        </a:p>
      </dsp:txBody>
      <dsp:txXfrm>
        <a:off x="5460712" y="0"/>
        <a:ext cx="1300067" cy="2167466"/>
      </dsp:txXfrm>
    </dsp:sp>
    <dsp:sp modelId="{625CBC02-4111-4539-8A14-BC0857BAD459}">
      <dsp:nvSpPr>
        <dsp:cNvPr id="0" name=""/>
        <dsp:cNvSpPr/>
      </dsp:nvSpPr>
      <dsp:spPr>
        <a:xfrm>
          <a:off x="5839812"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EA74E5-83AA-4532-B839-D62AA3DFD597}">
      <dsp:nvSpPr>
        <dsp:cNvPr id="0" name=""/>
        <dsp:cNvSpPr/>
      </dsp:nvSpPr>
      <dsp:spPr>
        <a:xfrm>
          <a:off x="6825783" y="325120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kern="1200" dirty="0" smtClean="0"/>
            <a:t>53 BC Death of Crassus</a:t>
          </a:r>
          <a:endParaRPr lang="en-US" sz="1600" kern="1200" dirty="0"/>
        </a:p>
      </dsp:txBody>
      <dsp:txXfrm>
        <a:off x="6825783" y="3251200"/>
        <a:ext cx="1300067" cy="2167466"/>
      </dsp:txXfrm>
    </dsp:sp>
    <dsp:sp modelId="{798905D0-09D4-4096-8739-ACDEB123DCF8}">
      <dsp:nvSpPr>
        <dsp:cNvPr id="0" name=""/>
        <dsp:cNvSpPr/>
      </dsp:nvSpPr>
      <dsp:spPr>
        <a:xfrm>
          <a:off x="7204883"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9035EE-5C5A-44A3-BEAE-605D224C6B3B}">
      <dsp:nvSpPr>
        <dsp:cNvPr id="0" name=""/>
        <dsp:cNvSpPr/>
      </dsp:nvSpPr>
      <dsp:spPr>
        <a:xfrm>
          <a:off x="8223160" y="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en-US" sz="1600" kern="1200" dirty="0" smtClean="0"/>
            <a:t>52 BC Death of </a:t>
          </a:r>
          <a:r>
            <a:rPr lang="en-US" sz="1600" kern="1200" dirty="0" err="1" smtClean="0"/>
            <a:t>Clodius</a:t>
          </a:r>
          <a:endParaRPr lang="en-US" sz="1600" kern="1200" dirty="0"/>
        </a:p>
      </dsp:txBody>
      <dsp:txXfrm>
        <a:off x="8223160" y="0"/>
        <a:ext cx="1300067" cy="2167466"/>
      </dsp:txXfrm>
    </dsp:sp>
    <dsp:sp modelId="{97469D47-E1B6-46D0-B6D9-F0E71FA708D2}">
      <dsp:nvSpPr>
        <dsp:cNvPr id="0" name=""/>
        <dsp:cNvSpPr/>
      </dsp:nvSpPr>
      <dsp:spPr>
        <a:xfrm>
          <a:off x="8569953"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1BA45E-68B5-4E64-83F7-9F69964DACB1}">
      <dsp:nvSpPr>
        <dsp:cNvPr id="0" name=""/>
        <dsp:cNvSpPr/>
      </dsp:nvSpPr>
      <dsp:spPr>
        <a:xfrm>
          <a:off x="9555924" y="3251200"/>
          <a:ext cx="1300067"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t" anchorCtr="0">
          <a:noAutofit/>
        </a:bodyPr>
        <a:lstStyle/>
        <a:p>
          <a:pPr lvl="0" algn="ctr" defTabSz="711200">
            <a:lnSpc>
              <a:spcPct val="90000"/>
            </a:lnSpc>
            <a:spcBef>
              <a:spcPct val="0"/>
            </a:spcBef>
            <a:spcAft>
              <a:spcPct val="35000"/>
            </a:spcAft>
          </a:pPr>
          <a:r>
            <a:rPr lang="en-US" sz="1600" kern="1200" dirty="0" smtClean="0"/>
            <a:t>49 BC – Crossing the Rubicon</a:t>
          </a:r>
          <a:endParaRPr lang="en-US" sz="1600" kern="1200" dirty="0"/>
        </a:p>
      </dsp:txBody>
      <dsp:txXfrm>
        <a:off x="9555924" y="3251200"/>
        <a:ext cx="1300067" cy="2167466"/>
      </dsp:txXfrm>
    </dsp:sp>
    <dsp:sp modelId="{D41213CF-42F9-43DA-A533-DB9DE4C4009F}">
      <dsp:nvSpPr>
        <dsp:cNvPr id="0" name=""/>
        <dsp:cNvSpPr/>
      </dsp:nvSpPr>
      <dsp:spPr>
        <a:xfrm>
          <a:off x="9935024"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93C22-EAAE-4555-A685-61C948949C36}">
      <dsp:nvSpPr>
        <dsp:cNvPr id="0" name=""/>
        <dsp:cNvSpPr/>
      </dsp:nvSpPr>
      <dsp:spPr>
        <a:xfrm>
          <a:off x="0" y="1625600"/>
          <a:ext cx="12016509" cy="2167466"/>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C38BE5-364F-4306-A796-5C92341B8CB0}">
      <dsp:nvSpPr>
        <dsp:cNvPr id="0" name=""/>
        <dsp:cNvSpPr/>
      </dsp:nvSpPr>
      <dsp:spPr>
        <a:xfrm>
          <a:off x="924" y="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49 BC – Civil War</a:t>
          </a:r>
          <a:endParaRPr lang="en-US" sz="1400" kern="1200" dirty="0"/>
        </a:p>
      </dsp:txBody>
      <dsp:txXfrm>
        <a:off x="924" y="0"/>
        <a:ext cx="1481234" cy="2167466"/>
      </dsp:txXfrm>
    </dsp:sp>
    <dsp:sp modelId="{6B827348-1CE7-4CE5-9E63-10EB6207E2D3}">
      <dsp:nvSpPr>
        <dsp:cNvPr id="0" name=""/>
        <dsp:cNvSpPr/>
      </dsp:nvSpPr>
      <dsp:spPr>
        <a:xfrm>
          <a:off x="470607"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01244D-45AC-42FF-82B0-E1801A22D80E}">
      <dsp:nvSpPr>
        <dsp:cNvPr id="0" name=""/>
        <dsp:cNvSpPr/>
      </dsp:nvSpPr>
      <dsp:spPr>
        <a:xfrm>
          <a:off x="1556220" y="325120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48 BC – death of Pompey</a:t>
          </a:r>
          <a:endParaRPr lang="en-US" sz="1400" kern="1200" dirty="0"/>
        </a:p>
      </dsp:txBody>
      <dsp:txXfrm>
        <a:off x="1556220" y="3251200"/>
        <a:ext cx="1481234" cy="2167466"/>
      </dsp:txXfrm>
    </dsp:sp>
    <dsp:sp modelId="{6AE77685-C464-441A-A20A-060AB006F2CA}">
      <dsp:nvSpPr>
        <dsp:cNvPr id="0" name=""/>
        <dsp:cNvSpPr/>
      </dsp:nvSpPr>
      <dsp:spPr>
        <a:xfrm>
          <a:off x="2025903"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579B27-6259-42E9-8BA6-669A51953E55}">
      <dsp:nvSpPr>
        <dsp:cNvPr id="0" name=""/>
        <dsp:cNvSpPr/>
      </dsp:nvSpPr>
      <dsp:spPr>
        <a:xfrm>
          <a:off x="3111515" y="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47 BC – 2</a:t>
          </a:r>
          <a:r>
            <a:rPr lang="en-US" sz="1400" kern="1200" baseline="30000" dirty="0" smtClean="0"/>
            <a:t>nd</a:t>
          </a:r>
          <a:r>
            <a:rPr lang="en-US" sz="1400" kern="1200" dirty="0" smtClean="0"/>
            <a:t> dictatorship of Caesar</a:t>
          </a:r>
          <a:endParaRPr lang="en-US" sz="1400" kern="1200" dirty="0"/>
        </a:p>
      </dsp:txBody>
      <dsp:txXfrm>
        <a:off x="3111515" y="0"/>
        <a:ext cx="1481234" cy="2167466"/>
      </dsp:txXfrm>
    </dsp:sp>
    <dsp:sp modelId="{692433DF-0651-47C0-9C80-B44CEF34EC4E}">
      <dsp:nvSpPr>
        <dsp:cNvPr id="0" name=""/>
        <dsp:cNvSpPr/>
      </dsp:nvSpPr>
      <dsp:spPr>
        <a:xfrm>
          <a:off x="3581199"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4D8D66-BE1A-4D80-A48D-BBE3E6A726FA}">
      <dsp:nvSpPr>
        <dsp:cNvPr id="0" name=""/>
        <dsp:cNvSpPr/>
      </dsp:nvSpPr>
      <dsp:spPr>
        <a:xfrm>
          <a:off x="4666811" y="325120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46 BC -Civil war in Africa</a:t>
          </a:r>
          <a:endParaRPr lang="en-US" sz="1400" kern="1200" dirty="0"/>
        </a:p>
      </dsp:txBody>
      <dsp:txXfrm>
        <a:off x="4666811" y="3251200"/>
        <a:ext cx="1481234" cy="2167466"/>
      </dsp:txXfrm>
    </dsp:sp>
    <dsp:sp modelId="{68AA1FBD-608E-4F0A-9649-E7F9EB558391}">
      <dsp:nvSpPr>
        <dsp:cNvPr id="0" name=""/>
        <dsp:cNvSpPr/>
      </dsp:nvSpPr>
      <dsp:spPr>
        <a:xfrm>
          <a:off x="5136495"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48CCB9-54D9-49B3-B533-A3FBB1E004A8}">
      <dsp:nvSpPr>
        <dsp:cNvPr id="0" name=""/>
        <dsp:cNvSpPr/>
      </dsp:nvSpPr>
      <dsp:spPr>
        <a:xfrm>
          <a:off x="6222107" y="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45 BC – Battle of Munda, Spain</a:t>
          </a:r>
          <a:endParaRPr lang="en-US" sz="1400" kern="1200" dirty="0"/>
        </a:p>
      </dsp:txBody>
      <dsp:txXfrm>
        <a:off x="6222107" y="0"/>
        <a:ext cx="1481234" cy="2167466"/>
      </dsp:txXfrm>
    </dsp:sp>
    <dsp:sp modelId="{F92C1854-4546-41BA-A856-D6D0C0538F69}">
      <dsp:nvSpPr>
        <dsp:cNvPr id="0" name=""/>
        <dsp:cNvSpPr/>
      </dsp:nvSpPr>
      <dsp:spPr>
        <a:xfrm>
          <a:off x="6691791"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AFD5AC-07BA-4681-9984-318F1BAFD3FE}">
      <dsp:nvSpPr>
        <dsp:cNvPr id="0" name=""/>
        <dsp:cNvSpPr/>
      </dsp:nvSpPr>
      <dsp:spPr>
        <a:xfrm>
          <a:off x="7777403" y="325120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US" sz="1400" kern="1200" dirty="0" smtClean="0"/>
            <a:t>44 BC - Assassination of Caesar </a:t>
          </a:r>
          <a:endParaRPr lang="en-US" sz="1400" kern="1200" dirty="0"/>
        </a:p>
      </dsp:txBody>
      <dsp:txXfrm>
        <a:off x="7777403" y="3251200"/>
        <a:ext cx="1481234" cy="2167466"/>
      </dsp:txXfrm>
    </dsp:sp>
    <dsp:sp modelId="{3CCB18F8-1127-4A67-B73D-57548BF8CEBB}">
      <dsp:nvSpPr>
        <dsp:cNvPr id="0" name=""/>
        <dsp:cNvSpPr/>
      </dsp:nvSpPr>
      <dsp:spPr>
        <a:xfrm>
          <a:off x="8247087"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43D906-BE7C-4F7D-B441-0413AC589C1E}">
      <dsp:nvSpPr>
        <dsp:cNvPr id="0" name=""/>
        <dsp:cNvSpPr/>
      </dsp:nvSpPr>
      <dsp:spPr>
        <a:xfrm>
          <a:off x="9332699" y="0"/>
          <a:ext cx="1481234"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US" sz="1400" kern="1200" dirty="0" smtClean="0"/>
            <a:t>43 BC -  </a:t>
          </a:r>
          <a:r>
            <a:rPr lang="en-US" sz="1400" i="1" kern="1200" dirty="0" err="1" smtClean="0"/>
            <a:t>Tirumviri</a:t>
          </a:r>
          <a:r>
            <a:rPr lang="en-US" sz="1400" i="1" kern="1200" dirty="0" smtClean="0"/>
            <a:t> rei </a:t>
          </a:r>
          <a:r>
            <a:rPr lang="en-US" sz="1400" i="1" kern="1200" dirty="0" err="1" smtClean="0"/>
            <a:t>publicae</a:t>
          </a:r>
          <a:r>
            <a:rPr lang="en-US" sz="1400" i="1" kern="1200" dirty="0" smtClean="0"/>
            <a:t> </a:t>
          </a:r>
          <a:r>
            <a:rPr lang="en-US" sz="1400" i="1" kern="1200" dirty="0" err="1" smtClean="0"/>
            <a:t>constituendae</a:t>
          </a:r>
          <a:r>
            <a:rPr lang="en-US" sz="1400" i="1" kern="1200" dirty="0" smtClean="0"/>
            <a:t> </a:t>
          </a:r>
          <a:endParaRPr lang="en-US" sz="1400" i="1" kern="1200" dirty="0"/>
        </a:p>
      </dsp:txBody>
      <dsp:txXfrm>
        <a:off x="9332699" y="0"/>
        <a:ext cx="1481234" cy="2167466"/>
      </dsp:txXfrm>
    </dsp:sp>
    <dsp:sp modelId="{549B8763-463B-4416-8D11-A8CDABD32672}">
      <dsp:nvSpPr>
        <dsp:cNvPr id="0" name=""/>
        <dsp:cNvSpPr/>
      </dsp:nvSpPr>
      <dsp:spPr>
        <a:xfrm>
          <a:off x="9802383"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4096FC-9C61-4F03-B4E9-5212CE5DACA9}">
      <dsp:nvSpPr>
        <dsp:cNvPr id="0" name=""/>
        <dsp:cNvSpPr/>
      </dsp:nvSpPr>
      <dsp:spPr>
        <a:xfrm>
          <a:off x="0" y="1625600"/>
          <a:ext cx="12044218" cy="2167466"/>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379B24-95A2-48B4-84EC-E93349F7F159}">
      <dsp:nvSpPr>
        <dsp:cNvPr id="0" name=""/>
        <dsp:cNvSpPr/>
      </dsp:nvSpPr>
      <dsp:spPr>
        <a:xfrm>
          <a:off x="6384" y="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43 BC  - Triumvirate</a:t>
          </a:r>
          <a:endParaRPr lang="en-US" sz="1200" kern="1200" dirty="0"/>
        </a:p>
      </dsp:txBody>
      <dsp:txXfrm>
        <a:off x="6384" y="0"/>
        <a:ext cx="1036079" cy="2167466"/>
      </dsp:txXfrm>
    </dsp:sp>
    <dsp:sp modelId="{AF23C9A9-6DD0-4238-8A56-C840E2F0B12B}">
      <dsp:nvSpPr>
        <dsp:cNvPr id="0" name=""/>
        <dsp:cNvSpPr/>
      </dsp:nvSpPr>
      <dsp:spPr>
        <a:xfrm>
          <a:off x="253490"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82AC08-0BFA-4DD0-A80B-8F0832568457}">
      <dsp:nvSpPr>
        <dsp:cNvPr id="0" name=""/>
        <dsp:cNvSpPr/>
      </dsp:nvSpPr>
      <dsp:spPr>
        <a:xfrm>
          <a:off x="1094267" y="325120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42 BC – battle of Philippi (deaths of Brutus and Cassius)</a:t>
          </a:r>
          <a:endParaRPr lang="en-US" sz="1200" kern="1200" dirty="0"/>
        </a:p>
      </dsp:txBody>
      <dsp:txXfrm>
        <a:off x="1094267" y="3251200"/>
        <a:ext cx="1036079" cy="2167466"/>
      </dsp:txXfrm>
    </dsp:sp>
    <dsp:sp modelId="{A8632D06-EF3E-4796-BC12-C3C0EF57093F}">
      <dsp:nvSpPr>
        <dsp:cNvPr id="0" name=""/>
        <dsp:cNvSpPr/>
      </dsp:nvSpPr>
      <dsp:spPr>
        <a:xfrm>
          <a:off x="1341373"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A5FE0D-6471-49D2-8F23-7D237C61FD8E}">
      <dsp:nvSpPr>
        <dsp:cNvPr id="0" name=""/>
        <dsp:cNvSpPr/>
      </dsp:nvSpPr>
      <dsp:spPr>
        <a:xfrm>
          <a:off x="2182150" y="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41 BC – Siege of </a:t>
          </a:r>
          <a:r>
            <a:rPr lang="en-US" sz="1200" kern="1200" dirty="0" err="1" smtClean="0"/>
            <a:t>Perusia</a:t>
          </a:r>
          <a:endParaRPr lang="en-US" sz="1200" kern="1200" dirty="0"/>
        </a:p>
      </dsp:txBody>
      <dsp:txXfrm>
        <a:off x="2182150" y="0"/>
        <a:ext cx="1036079" cy="2167466"/>
      </dsp:txXfrm>
    </dsp:sp>
    <dsp:sp modelId="{C070ACEE-7AFC-4F96-B18B-B9CA6A3E5E74}">
      <dsp:nvSpPr>
        <dsp:cNvPr id="0" name=""/>
        <dsp:cNvSpPr/>
      </dsp:nvSpPr>
      <dsp:spPr>
        <a:xfrm>
          <a:off x="2429256"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F7BACA-E708-4A71-9B33-D22903068AAC}">
      <dsp:nvSpPr>
        <dsp:cNvPr id="0" name=""/>
        <dsp:cNvSpPr/>
      </dsp:nvSpPr>
      <dsp:spPr>
        <a:xfrm>
          <a:off x="3270033" y="325120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40 BC – ‘Peace’ of </a:t>
          </a:r>
          <a:r>
            <a:rPr lang="en-US" sz="1200" kern="1200" dirty="0" err="1" smtClean="0"/>
            <a:t>Brundisium</a:t>
          </a:r>
          <a:endParaRPr lang="en-US" sz="1200" kern="1200" dirty="0"/>
        </a:p>
      </dsp:txBody>
      <dsp:txXfrm>
        <a:off x="3270033" y="3251200"/>
        <a:ext cx="1036079" cy="2167466"/>
      </dsp:txXfrm>
    </dsp:sp>
    <dsp:sp modelId="{1FC59324-798C-470C-9FBA-FB2BD7666A9A}">
      <dsp:nvSpPr>
        <dsp:cNvPr id="0" name=""/>
        <dsp:cNvSpPr/>
      </dsp:nvSpPr>
      <dsp:spPr>
        <a:xfrm>
          <a:off x="3517140"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AB619B-6CFF-424D-AF71-2A3B7BA84260}">
      <dsp:nvSpPr>
        <dsp:cNvPr id="0" name=""/>
        <dsp:cNvSpPr/>
      </dsp:nvSpPr>
      <dsp:spPr>
        <a:xfrm>
          <a:off x="4357916" y="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39 BC – Treaty of </a:t>
          </a:r>
          <a:r>
            <a:rPr lang="en-US" sz="1200" kern="1200" dirty="0" err="1" smtClean="0"/>
            <a:t>Misenum</a:t>
          </a:r>
          <a:r>
            <a:rPr lang="en-US" sz="1200" kern="1200" dirty="0" smtClean="0"/>
            <a:t> (</a:t>
          </a:r>
          <a:r>
            <a:rPr lang="en-US" sz="1200" kern="1200" dirty="0" err="1" smtClean="0"/>
            <a:t>Sextus</a:t>
          </a:r>
          <a:r>
            <a:rPr lang="en-US" sz="1200" kern="1200" dirty="0" smtClean="0"/>
            <a:t> &amp; triumvirs)</a:t>
          </a:r>
          <a:endParaRPr lang="en-US" sz="1200" kern="1200" dirty="0"/>
        </a:p>
      </dsp:txBody>
      <dsp:txXfrm>
        <a:off x="4357916" y="0"/>
        <a:ext cx="1036079" cy="2167466"/>
      </dsp:txXfrm>
    </dsp:sp>
    <dsp:sp modelId="{324D98DE-B86D-43AF-99F2-F5C3FA8F653C}">
      <dsp:nvSpPr>
        <dsp:cNvPr id="0" name=""/>
        <dsp:cNvSpPr/>
      </dsp:nvSpPr>
      <dsp:spPr>
        <a:xfrm>
          <a:off x="4605023"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D8B6A7-3681-4169-80C4-CD3053315514}">
      <dsp:nvSpPr>
        <dsp:cNvPr id="0" name=""/>
        <dsp:cNvSpPr/>
      </dsp:nvSpPr>
      <dsp:spPr>
        <a:xfrm>
          <a:off x="5445800" y="325120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37 BC – Treaty of Tarentum &amp; renewal of </a:t>
          </a:r>
          <a:r>
            <a:rPr lang="en-US" sz="1200" kern="1200" dirty="0" err="1" smtClean="0"/>
            <a:t>Triumviral</a:t>
          </a:r>
          <a:r>
            <a:rPr lang="en-US" sz="1200" kern="1200" dirty="0" smtClean="0"/>
            <a:t> powers</a:t>
          </a:r>
          <a:endParaRPr lang="en-US" sz="1200" kern="1200" dirty="0"/>
        </a:p>
      </dsp:txBody>
      <dsp:txXfrm>
        <a:off x="5445800" y="3251200"/>
        <a:ext cx="1036079" cy="2167466"/>
      </dsp:txXfrm>
    </dsp:sp>
    <dsp:sp modelId="{49BC048E-9BA5-4244-A7C4-999FBE8B7F46}">
      <dsp:nvSpPr>
        <dsp:cNvPr id="0" name=""/>
        <dsp:cNvSpPr/>
      </dsp:nvSpPr>
      <dsp:spPr>
        <a:xfrm>
          <a:off x="5692906"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41521D-0393-4E1E-BDBC-EEBEE999D573}">
      <dsp:nvSpPr>
        <dsp:cNvPr id="0" name=""/>
        <dsp:cNvSpPr/>
      </dsp:nvSpPr>
      <dsp:spPr>
        <a:xfrm>
          <a:off x="6533683" y="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36 BC Defeat of </a:t>
          </a:r>
          <a:r>
            <a:rPr lang="en-US" sz="1200" kern="1200" dirty="0" err="1" smtClean="0"/>
            <a:t>Sextus</a:t>
          </a:r>
          <a:r>
            <a:rPr lang="en-US" sz="1200" kern="1200" dirty="0" smtClean="0"/>
            <a:t> </a:t>
          </a:r>
          <a:r>
            <a:rPr lang="en-US" sz="1200" kern="1200" dirty="0" err="1" smtClean="0"/>
            <a:t>Pompeius</a:t>
          </a:r>
          <a:endParaRPr lang="en-US" sz="1200" kern="1200" dirty="0"/>
        </a:p>
      </dsp:txBody>
      <dsp:txXfrm>
        <a:off x="6533683" y="0"/>
        <a:ext cx="1036079" cy="2167466"/>
      </dsp:txXfrm>
    </dsp:sp>
    <dsp:sp modelId="{FB43D77D-9DF7-4447-97D2-1E6733E61248}">
      <dsp:nvSpPr>
        <dsp:cNvPr id="0" name=""/>
        <dsp:cNvSpPr/>
      </dsp:nvSpPr>
      <dsp:spPr>
        <a:xfrm>
          <a:off x="6780789"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42D1E2-027E-45A2-9779-E64490FC7889}">
      <dsp:nvSpPr>
        <dsp:cNvPr id="0" name=""/>
        <dsp:cNvSpPr/>
      </dsp:nvSpPr>
      <dsp:spPr>
        <a:xfrm>
          <a:off x="7621566" y="325120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32 BC – war declared against Cleopatra</a:t>
          </a:r>
          <a:endParaRPr lang="en-US" sz="1200" kern="1200" dirty="0"/>
        </a:p>
      </dsp:txBody>
      <dsp:txXfrm>
        <a:off x="7621566" y="3251200"/>
        <a:ext cx="1036079" cy="2167466"/>
      </dsp:txXfrm>
    </dsp:sp>
    <dsp:sp modelId="{C9D8F8C6-6C29-4B16-A82D-4A6FD2DE7AC7}">
      <dsp:nvSpPr>
        <dsp:cNvPr id="0" name=""/>
        <dsp:cNvSpPr/>
      </dsp:nvSpPr>
      <dsp:spPr>
        <a:xfrm>
          <a:off x="7868672"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DA3534-8A0D-4A5D-B8B1-6CBED1B52A10}">
      <dsp:nvSpPr>
        <dsp:cNvPr id="0" name=""/>
        <dsp:cNvSpPr/>
      </dsp:nvSpPr>
      <dsp:spPr>
        <a:xfrm>
          <a:off x="8709449" y="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31 BC – battle of Actium</a:t>
          </a:r>
          <a:endParaRPr lang="en-US" sz="1200" kern="1200" dirty="0"/>
        </a:p>
      </dsp:txBody>
      <dsp:txXfrm>
        <a:off x="8709449" y="0"/>
        <a:ext cx="1036079" cy="2167466"/>
      </dsp:txXfrm>
    </dsp:sp>
    <dsp:sp modelId="{6E0FBD4D-15A7-4192-AE27-9C81AF03D8E9}">
      <dsp:nvSpPr>
        <dsp:cNvPr id="0" name=""/>
        <dsp:cNvSpPr/>
      </dsp:nvSpPr>
      <dsp:spPr>
        <a:xfrm>
          <a:off x="8956555"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BA095C-D95E-4FF0-BEBB-8936EE1D98DA}">
      <dsp:nvSpPr>
        <dsp:cNvPr id="0" name=""/>
        <dsp:cNvSpPr/>
      </dsp:nvSpPr>
      <dsp:spPr>
        <a:xfrm>
          <a:off x="9797332" y="3251200"/>
          <a:ext cx="1036079"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27 BC - Augustus</a:t>
          </a:r>
          <a:endParaRPr lang="en-US" sz="1200" kern="1200" dirty="0"/>
        </a:p>
      </dsp:txBody>
      <dsp:txXfrm>
        <a:off x="9797332" y="3251200"/>
        <a:ext cx="1036079" cy="2167466"/>
      </dsp:txXfrm>
    </dsp:sp>
    <dsp:sp modelId="{D8393AFD-A19B-4402-83A2-2FBF899B5074}">
      <dsp:nvSpPr>
        <dsp:cNvPr id="0" name=""/>
        <dsp:cNvSpPr/>
      </dsp:nvSpPr>
      <dsp:spPr>
        <a:xfrm>
          <a:off x="10044438" y="2438400"/>
          <a:ext cx="541866" cy="54186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24" tIns="45712" rIns="91424" bIns="45712"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24" tIns="45712" rIns="91424" bIns="45712" rtlCol="0"/>
          <a:lstStyle>
            <a:lvl1pPr algn="r">
              <a:defRPr sz="1200"/>
            </a:lvl1pPr>
          </a:lstStyle>
          <a:p>
            <a:fld id="{C1FBB543-7926-4DFA-9014-DF1D14AF2AFF}" type="datetimeFigureOut">
              <a:rPr lang="en-GB" smtClean="0"/>
              <a:t>20/08/2019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24" tIns="45712" rIns="91424" bIns="45712"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24" tIns="45712" rIns="91424" bIns="45712"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24" tIns="45712" rIns="91424" bIns="45712"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24" tIns="45712" rIns="91424" bIns="45712" rtlCol="0" anchor="b"/>
          <a:lstStyle>
            <a:lvl1pPr algn="r">
              <a:defRPr sz="1200"/>
            </a:lvl1pPr>
          </a:lstStyle>
          <a:p>
            <a:fld id="{127CAF62-A5B3-482F-8817-E2526DC2E3CA}" type="slidenum">
              <a:rPr lang="en-GB" smtClean="0"/>
              <a:t>‹#›</a:t>
            </a:fld>
            <a:endParaRPr lang="en-GB"/>
          </a:p>
        </p:txBody>
      </p:sp>
    </p:spTree>
    <p:extLst>
      <p:ext uri="{BB962C8B-B14F-4D97-AF65-F5344CB8AC3E}">
        <p14:creationId xmlns:p14="http://schemas.microsoft.com/office/powerpoint/2010/main" val="2382424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27CAF62-A5B3-482F-8817-E2526DC2E3CA}" type="slidenum">
              <a:rPr lang="en-GB" smtClean="0"/>
              <a:t>1</a:t>
            </a:fld>
            <a:endParaRPr lang="en-GB" dirty="0"/>
          </a:p>
        </p:txBody>
      </p:sp>
    </p:spTree>
    <p:extLst>
      <p:ext uri="{BB962C8B-B14F-4D97-AF65-F5344CB8AC3E}">
        <p14:creationId xmlns:p14="http://schemas.microsoft.com/office/powerpoint/2010/main" val="161781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237">
              <a:defRPr/>
            </a:pPr>
            <a:r>
              <a:rPr lang="en-GB" smtClean="0"/>
              <a:t>180 BC: </a:t>
            </a:r>
            <a:r>
              <a:rPr lang="en-GB" i="1" smtClean="0"/>
              <a:t>lex Villia</a:t>
            </a:r>
            <a:r>
              <a:rPr lang="en-GB" i="1" baseline="0" smtClean="0"/>
              <a:t> Annalis – </a:t>
            </a:r>
            <a:r>
              <a:rPr lang="en-GB" i="0" baseline="0" smtClean="0"/>
              <a:t>a law regulating the minimum ages at which a individual could how political office at each stage of the </a:t>
            </a:r>
            <a:r>
              <a:rPr lang="en-GB" i="1" baseline="0" smtClean="0"/>
              <a:t>cursus honorum </a:t>
            </a:r>
            <a:r>
              <a:rPr lang="en-GB" i="0" baseline="0" smtClean="0"/>
              <a:t>(career path). This was a step to regularising a political career and enforcing limits.</a:t>
            </a:r>
          </a:p>
          <a:p>
            <a:pPr defTabSz="914237">
              <a:defRPr/>
            </a:pPr>
            <a:endParaRPr lang="en-GB" i="0" baseline="0" smtClean="0"/>
          </a:p>
          <a:p>
            <a:pPr defTabSz="914237">
              <a:defRPr/>
            </a:pPr>
            <a:r>
              <a:rPr lang="en-GB" i="0" baseline="0" smtClean="0"/>
              <a:t>146 BC: The fall of Carthage in North Africa and Corinth in Greece effectively brought an end to Rome’s large overseas campaigns for control of the Mediterranean. This is the point that the historian Sallust sees as the beginning of the decline of the Republic, as Rome had no rivals to compete with and so turn inwards, corrupted by greed.</a:t>
            </a:r>
          </a:p>
          <a:p>
            <a:pPr defTabSz="914237">
              <a:defRPr/>
            </a:pPr>
            <a:endParaRPr lang="en-GB" i="0" baseline="0" smtClean="0"/>
          </a:p>
          <a:p>
            <a:pPr defTabSz="914237">
              <a:defRPr/>
            </a:pPr>
            <a:r>
              <a:rPr lang="en-GB" i="0" baseline="0" smtClean="0"/>
              <a:t>139 BC: </a:t>
            </a:r>
            <a:r>
              <a:rPr lang="en-GB" i="1" baseline="0" smtClean="0"/>
              <a:t>lex Gabinia</a:t>
            </a:r>
            <a:r>
              <a:rPr lang="en-GB" i="0" baseline="0" smtClean="0"/>
              <a:t> </a:t>
            </a:r>
            <a:r>
              <a:rPr lang="en-GB" i="1" baseline="0" smtClean="0"/>
              <a:t>tabelleria</a:t>
            </a:r>
            <a:r>
              <a:rPr lang="en-GB" i="0" baseline="0" smtClean="0"/>
              <a:t>– the first of several laws introduced by tribunes to ensure secret ballots for for voting within the assembliess (this one applied to elections of magistrates).</a:t>
            </a:r>
          </a:p>
          <a:p>
            <a:pPr defTabSz="914237">
              <a:defRPr/>
            </a:pPr>
            <a:endParaRPr lang="en-GB" i="0" baseline="0" smtClean="0"/>
          </a:p>
          <a:p>
            <a:pPr defTabSz="914237">
              <a:defRPr/>
            </a:pPr>
            <a:r>
              <a:rPr lang="en-GB" i="0" baseline="0" smtClean="0"/>
              <a:t>133 BC – the tribunate of Tiberius Gracchus, who along with his younger brother, is seen as either a social reformer or a demagogue. He introduced an agrarian land that aimed to distribute Roman public land to the poorer elements within Roman society (although this act quite likely increased tensions between the Italian allies and Rome, because it was land on which the Italians lived that was be redistributed). He was killed in 132 BC by a band of senators led by the pontifex maximus (chief priest), because they saw have as a political threat, who was allegedly aiming at kingship.</a:t>
            </a:r>
          </a:p>
          <a:p>
            <a:pPr defTabSz="914237">
              <a:defRPr/>
            </a:pPr>
            <a:endParaRPr lang="en-GB" i="0" baseline="0" smtClean="0"/>
          </a:p>
          <a:p>
            <a:pPr defTabSz="914237">
              <a:defRPr/>
            </a:pPr>
            <a:r>
              <a:rPr lang="en-GB" i="0" baseline="0" smtClean="0"/>
              <a:t>123-121 BC – the younger brother of Tiberius Gracchus, Gaius Gracchus was tribune in 123 and 122 BC, passing a number of laws, which apparent to have aimed to address a number of socio-economic issues and inequalities. Possibly the most crucial given Gaius’ end is the law which stated that a Roman citizen could not be put to death without trial before the Roman people.</a:t>
            </a:r>
          </a:p>
          <a:p>
            <a:pPr defTabSz="914237">
              <a:defRPr/>
            </a:pPr>
            <a:r>
              <a:rPr lang="en-GB" i="0" baseline="0" smtClean="0"/>
              <a:t>In 121 BC the senate passed a decree (called the </a:t>
            </a:r>
            <a:r>
              <a:rPr lang="en-GB" i="1" baseline="0" smtClean="0"/>
              <a:t>extremum et ultimatum senatus consultum </a:t>
            </a:r>
            <a:r>
              <a:rPr lang="en-GB" i="0" baseline="0" smtClean="0"/>
              <a:t>by Caesar in his </a:t>
            </a:r>
            <a:r>
              <a:rPr lang="en-GB" i="1" baseline="0" smtClean="0"/>
              <a:t>de bello civili</a:t>
            </a:r>
            <a:r>
              <a:rPr lang="en-GB" i="0" baseline="0" smtClean="0"/>
              <a:t>), which told the consuls to do whatever was necessary to ensure that the state come to no harm. The consequence was the deaths of Gaius, his ally Fulvius Flaccus and c. 3,000 Roman citizens.</a:t>
            </a:r>
          </a:p>
          <a:p>
            <a:pPr defTabSz="914237">
              <a:defRPr/>
            </a:pPr>
            <a:endParaRPr lang="en-GB" i="0" baseline="0" smtClean="0"/>
          </a:p>
          <a:p>
            <a:pPr defTabSz="914237">
              <a:defRPr/>
            </a:pPr>
            <a:r>
              <a:rPr lang="en-GB" i="0" baseline="0" smtClean="0"/>
              <a:t>112-106 BC Despite the end of rivalry for control of the Mediterranean, Rome still faced overseas campaigns, notably in North Africa against Jugurthine (a war which would be important for establishing the military abilities of both Marius and Sulla). </a:t>
            </a:r>
          </a:p>
          <a:p>
            <a:pPr defTabSz="914237">
              <a:defRPr/>
            </a:pPr>
            <a:endParaRPr lang="en-GB" i="0" baseline="0" smtClean="0"/>
          </a:p>
          <a:p>
            <a:pPr defTabSz="914237">
              <a:defRPr/>
            </a:pPr>
            <a:r>
              <a:rPr lang="en-GB" i="0" baseline="0" smtClean="0"/>
              <a:t>104-100 BC following the campaigns in north Africa, Rome faced both invasion in northern Italy from Germanic tribes (the Cimbri and Teutones) and an uprising in Sicily, which began as a servile revolt. </a:t>
            </a:r>
          </a:p>
          <a:p>
            <a:pPr defTabSz="914237">
              <a:defRPr/>
            </a:pPr>
            <a:endParaRPr lang="en-GB" i="0" baseline="0" smtClean="0"/>
          </a:p>
          <a:p>
            <a:pPr defTabSz="914237">
              <a:defRPr/>
            </a:pPr>
            <a:r>
              <a:rPr lang="en-GB" i="0" baseline="0" smtClean="0"/>
              <a:t>91-88 BC – whilst external issues appeared to have been resolved (at least for now), the 90s saw an increase in social tensions between the various groups within Italy, with Rome’s Italian allies growing more and more discontent about the inequality of their social, economic and political positions. The result was the war of the Italian allies, who attempted to create an independent state of Italia, away from Rome’s influence. The war was harsh on Rome and it only ended when legislations was passed granting Roman citizenship (and therefore equal rights) to the allies.</a:t>
            </a:r>
          </a:p>
          <a:p>
            <a:pPr defTabSz="914237">
              <a:defRPr/>
            </a:pPr>
            <a:endParaRPr lang="en-GB" i="0" baseline="0" smtClean="0"/>
          </a:p>
          <a:p>
            <a:pPr defTabSz="914237">
              <a:defRPr/>
            </a:pPr>
            <a:r>
              <a:rPr lang="en-GB" i="0" baseline="0" smtClean="0"/>
              <a:t>88 BC was a big year: king Mithridates of Pontus coordinated a 1 day attack across 5 major urban centres in Asia Minor (Turkey), which saw the deaths of between 80,000-150,000 Roman and Italian citizens living in the east. That Mithridates was able to organise such an attack gives us some concept of the unpopularity of Roman presence and control in the region.  As a consequence, Rome declared war on Mithridates and the campaign was given to the consul of 88 BC, Lucius Sulla.  </a:t>
            </a:r>
          </a:p>
          <a:p>
            <a:pPr defTabSz="914237">
              <a:defRPr/>
            </a:pPr>
            <a:endParaRPr lang="en-GB" i="0" baseline="0" smtClean="0"/>
          </a:p>
          <a:p>
            <a:pPr defTabSz="914237">
              <a:defRPr/>
            </a:pPr>
            <a:r>
              <a:rPr lang="en-GB" i="0" baseline="0" smtClean="0"/>
              <a:t>However, Marius – Sulla’s former commanding officer in the Jugurthine war – wanted the command for himself. Using a tribune of the Plebs and the Popular Assemby, Marius had the command transferred from Sulla to himself, provoking the anger of the consul and resulting in Sulla marching his army against Rome and beginning Rome first proper civil war.</a:t>
            </a:r>
            <a:endParaRPr lang="en-GB" dirty="0"/>
          </a:p>
        </p:txBody>
      </p:sp>
      <p:sp>
        <p:nvSpPr>
          <p:cNvPr id="4" name="Slide Number Placeholder 3"/>
          <p:cNvSpPr>
            <a:spLocks noGrp="1"/>
          </p:cNvSpPr>
          <p:nvPr>
            <p:ph type="sldNum" sz="quarter" idx="10"/>
          </p:nvPr>
        </p:nvSpPr>
        <p:spPr/>
        <p:txBody>
          <a:bodyPr/>
          <a:lstStyle/>
          <a:p>
            <a:fld id="{127CAF62-A5B3-482F-8817-E2526DC2E3CA}" type="slidenum">
              <a:rPr lang="en-GB" smtClean="0"/>
              <a:t>2</a:t>
            </a:fld>
            <a:endParaRPr lang="en-GB"/>
          </a:p>
        </p:txBody>
      </p:sp>
    </p:spTree>
    <p:extLst>
      <p:ext uri="{BB962C8B-B14F-4D97-AF65-F5344CB8AC3E}">
        <p14:creationId xmlns:p14="http://schemas.microsoft.com/office/powerpoint/2010/main" val="985629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88 BC – Civil</a:t>
            </a:r>
            <a:r>
              <a:rPr lang="en-GB" baseline="0" smtClean="0"/>
              <a:t> war broke out between Marius and Sulla and contest over control of the Roman state waged between the two men over the next couple of years. When Sulla return to his campaign against Mithridates, in which he was initially successful, Marius seized control of Rome, outlawing Sulla. Marius died in 86 BC (during his 7</a:t>
            </a:r>
            <a:r>
              <a:rPr lang="en-GB" baseline="30000" smtClean="0"/>
              <a:t>th</a:t>
            </a:r>
            <a:r>
              <a:rPr lang="en-GB" baseline="0" smtClean="0"/>
              <a:t> consulship), and his partisans maintained power, until Sulla returned in 84 BC. </a:t>
            </a:r>
          </a:p>
          <a:p>
            <a:endParaRPr lang="en-GB" baseline="0" smtClean="0"/>
          </a:p>
          <a:p>
            <a:r>
              <a:rPr lang="en-GB" baseline="0" smtClean="0"/>
              <a:t>84 BC Civil war between Sulla and the remaining Marians continued and in this period we see the rise of a young noble called Pompey. In 84 BC Pompey levied 3 legions at private expenses (i.e. not state-sponsored soldiers) and received a grant of </a:t>
            </a:r>
            <a:r>
              <a:rPr lang="en-GB" i="1" baseline="0" smtClean="0"/>
              <a:t>imperium </a:t>
            </a:r>
            <a:r>
              <a:rPr lang="en-GB" i="0" baseline="0" smtClean="0"/>
              <a:t>(the power to command and to carry out tasks on behalf of the Roman state) in order to fight Sulla’s opponents in Sicily and Africa. With his army Pompey was successful, even gaining a triumph in 81 BC ever though he was not legal allowed. </a:t>
            </a:r>
          </a:p>
          <a:p>
            <a:endParaRPr lang="en-GB" i="0" baseline="0" smtClean="0"/>
          </a:p>
          <a:p>
            <a:r>
              <a:rPr lang="en-GB" i="0" baseline="0" smtClean="0"/>
              <a:t>81 BC also saw the dictatorship of Sulla for the purpose of restoring the Roman state after the civil war. The dictatorship was a constitutional, but non-regular office, only used in times of crisis. As part of his dictatorship, Sulla introduced proscriptions – a means of listing his opponents and thereby making their property and lives forfeit to the state. This way he removed opposition and acquired resources to his new regime. </a:t>
            </a:r>
          </a:p>
          <a:p>
            <a:endParaRPr lang="en-GB" i="0" baseline="0" smtClean="0"/>
          </a:p>
          <a:p>
            <a:r>
              <a:rPr lang="en-GB" i="0" baseline="0" smtClean="0"/>
              <a:t>80 BC  even though Sulla retired from the dictatorship once he was happy with the legislation he had put in place to ensure that no one else abused power as he had done, the newly restored state was clearly not to everyone’s likely.</a:t>
            </a:r>
          </a:p>
          <a:p>
            <a:r>
              <a:rPr lang="en-GB" i="0" baseline="0" smtClean="0"/>
              <a:t>The Roman politician and general Sertorius revolted against the Sullan regime and set himself up in Spain as a rogue element opposed to the Roman state. Spain and Sertorius became a thorn in Rome’s side, and it took the better part of the decade for a Roman army to defeat him. At the same time the consul of 78 BC, Lepidus, was harnessing the resentment still prevalent in Italy and exasperated by Sulla’s settlement of his veterans in Italian communities. The uprising was put down by Pompey, who then proceeded to Spain to deal with Sertorius.</a:t>
            </a:r>
          </a:p>
          <a:p>
            <a:endParaRPr lang="en-GB" i="0" baseline="0" smtClean="0"/>
          </a:p>
          <a:p>
            <a:r>
              <a:rPr lang="en-GB" i="0" baseline="0" smtClean="0"/>
              <a:t>73 BC – Whilst Pompey was contending to Sertorius in Spain, gladiators in Capua revolted, led by Spartacus. The revolution grew and spread through Italy, adding to the burden on Rome’s army and resources.</a:t>
            </a:r>
          </a:p>
          <a:p>
            <a:endParaRPr lang="en-GB" i="0" baseline="0" smtClean="0"/>
          </a:p>
          <a:p>
            <a:r>
              <a:rPr lang="en-GB" i="0" baseline="0" smtClean="0"/>
              <a:t>70 BC  - In 70 BC Pompey, victorious from Spain, and Crassus, victorious over Spartacus, were consuls. Pompey was only 36 years old, when according to the </a:t>
            </a:r>
            <a:r>
              <a:rPr lang="en-GB" i="1" baseline="0" smtClean="0"/>
              <a:t>lex Villia Annalis </a:t>
            </a:r>
            <a:r>
              <a:rPr lang="en-GB" i="0" baseline="0" smtClean="0"/>
              <a:t>and Sulla’s legislation he needed to be 42 years old to run for consul.</a:t>
            </a:r>
          </a:p>
          <a:p>
            <a:r>
              <a:rPr lang="en-GB" i="0" baseline="0" smtClean="0"/>
              <a:t>In the same year, Cicero famously prosecuted Verres, the corrupt governor of Italy, stressing the concerns about corruption in the Roman law-courts at the same time.</a:t>
            </a:r>
          </a:p>
          <a:p>
            <a:endParaRPr lang="en-GB" i="0" baseline="0" smtClean="0"/>
          </a:p>
          <a:p>
            <a:r>
              <a:rPr lang="en-GB" i="0" baseline="0" smtClean="0"/>
              <a:t>In 67 BC, under the </a:t>
            </a:r>
            <a:r>
              <a:rPr lang="en-GB" i="1" baseline="0" smtClean="0"/>
              <a:t>lex Gabinia</a:t>
            </a:r>
            <a:r>
              <a:rPr lang="en-GB" i="0" baseline="0" smtClean="0"/>
              <a:t>, Pompey was given an extraordinary command to eradicate piracy from the Mediterranean. His jurisdiction was vast – the entirety of the Mediterranean basin and 50 miles inland. He managed to end piracy witin 40 days!</a:t>
            </a:r>
          </a:p>
          <a:p>
            <a:r>
              <a:rPr lang="en-GB" i="0" baseline="0" smtClean="0"/>
              <a:t>The following year Pompey was given another grant of </a:t>
            </a:r>
            <a:r>
              <a:rPr lang="en-GB" i="1" baseline="0" smtClean="0"/>
              <a:t>imperium</a:t>
            </a:r>
            <a:r>
              <a:rPr lang="en-GB" i="0" baseline="0" smtClean="0"/>
              <a:t>, this time to take command of the war being waged against Mithridates (who, despite Sulla’s initial successes in the early 80s, was a continue menace to Roman control of the eastern Mediterranean). </a:t>
            </a:r>
          </a:p>
          <a:p>
            <a:endParaRPr lang="en-GB" i="0" baseline="0" smtClean="0"/>
          </a:p>
          <a:p>
            <a:r>
              <a:rPr lang="en-GB" i="0" baseline="0" smtClean="0"/>
              <a:t>63 BC saw the consulship on the </a:t>
            </a:r>
            <a:r>
              <a:rPr lang="en-GB" i="1" baseline="0" smtClean="0"/>
              <a:t>novus homo</a:t>
            </a:r>
            <a:r>
              <a:rPr lang="en-GB" i="0" baseline="0" smtClean="0"/>
              <a:t>, Marcus Tullius Cicero, who also provides us with four speeches concerning the conspiracy that Catiline (a failed patrician consular candidate) started in order to gain control of the state. Cicero was able to ‘save the Republic’, though we might question the veracity of his accounts in its entirely.</a:t>
            </a:r>
            <a:endParaRPr lang="en-GB" dirty="0"/>
          </a:p>
        </p:txBody>
      </p:sp>
      <p:sp>
        <p:nvSpPr>
          <p:cNvPr id="4" name="Slide Number Placeholder 3"/>
          <p:cNvSpPr>
            <a:spLocks noGrp="1"/>
          </p:cNvSpPr>
          <p:nvPr>
            <p:ph type="sldNum" sz="quarter" idx="10"/>
          </p:nvPr>
        </p:nvSpPr>
        <p:spPr/>
        <p:txBody>
          <a:bodyPr/>
          <a:lstStyle/>
          <a:p>
            <a:fld id="{127CAF62-A5B3-482F-8817-E2526DC2E3CA}" type="slidenum">
              <a:rPr lang="en-GB" smtClean="0"/>
              <a:t>3</a:t>
            </a:fld>
            <a:endParaRPr lang="en-GB"/>
          </a:p>
        </p:txBody>
      </p:sp>
    </p:spTree>
    <p:extLst>
      <p:ext uri="{BB962C8B-B14F-4D97-AF65-F5344CB8AC3E}">
        <p14:creationId xmlns:p14="http://schemas.microsoft.com/office/powerpoint/2010/main" val="149606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Pompey</a:t>
            </a:r>
            <a:r>
              <a:rPr lang="en-GB" baseline="0" smtClean="0"/>
              <a:t> returned triumph from his campaigns in the eastern Mediterranean against Mithridates, celebrating his third triumph in 61 BC on his 45</a:t>
            </a:r>
            <a:r>
              <a:rPr lang="en-GB" baseline="30000" smtClean="0"/>
              <a:t>th</a:t>
            </a:r>
            <a:r>
              <a:rPr lang="en-GB" baseline="0" smtClean="0"/>
              <a:t> Birthday.  Pompey had also brought his army with him, an army that need land for settlement. Whilst the senate were recalcitrant about confirming Pompey’s arrangements in the east, he needed allies with political clout.</a:t>
            </a:r>
          </a:p>
          <a:p>
            <a:endParaRPr lang="en-GB" baseline="0" smtClean="0"/>
          </a:p>
          <a:p>
            <a:r>
              <a:rPr lang="en-GB" baseline="0" smtClean="0"/>
              <a:t>In 60 BC Pompey formed an informal alliance (often called ‘the first triumvirate’ in scholarship, as a convenient shorthand, although technically not a correct designation) with Crassus, his colleague in the consulate in 70 BC, and a extremely wealth individual and Julius Caesar. With Crassus elected as consul for 59 BC, the three men were able to ensure legislation was passed concerning distribution of land to Pompey’s veterans and also secure their positions over the coming years. The alliance was solidified or externally confirmed by the marriage of Caesar’s daughter Julia to Pompey.</a:t>
            </a:r>
          </a:p>
          <a:p>
            <a:endParaRPr lang="en-GB" baseline="0" smtClean="0"/>
          </a:p>
          <a:p>
            <a:r>
              <a:rPr lang="en-GB" baseline="0" smtClean="0"/>
              <a:t>As consul in 59 BC, Caesar had initially been assigned the ‘woodlands and byroads of Italy’ as his command for 58 BC and he took advantage of unrest in the Gallic territory bordering the Roman province of Cisalpine Gaul) and took command of it and Illyricum. Caesar’s command in the area would last until the end of the 50s BC.</a:t>
            </a:r>
          </a:p>
          <a:p>
            <a:endParaRPr lang="en-GB" baseline="0" smtClean="0"/>
          </a:p>
          <a:p>
            <a:r>
              <a:rPr lang="en-GB" baseline="0" smtClean="0"/>
              <a:t>Meanwhile, in 57 BC Pompey received a 5 year grant of </a:t>
            </a:r>
            <a:r>
              <a:rPr lang="en-GB" i="1" baseline="0" smtClean="0"/>
              <a:t>imperium </a:t>
            </a:r>
            <a:r>
              <a:rPr lang="en-GB" i="0" baseline="0" smtClean="0"/>
              <a:t>to oversee the supply of Rome’s grain supply. Tenses were however growing between this heavy hitters and the trio met in 56 BC in north Italy to renegotiate the terms of their alliance and effective carve on vast sways of Rome’s territories between themselves: Caesar’s command in Gaul was to be extended, Pompey was to oversee the Spain provinces, Crassus was to campaign against Parthia (N-E Iran) and in 55 BC Pompey and Crassus were again consuls. Crassus then received a grant of </a:t>
            </a:r>
            <a:r>
              <a:rPr lang="en-GB" i="1" baseline="0" smtClean="0"/>
              <a:t>imperium </a:t>
            </a:r>
            <a:r>
              <a:rPr lang="en-GB" i="0" baseline="0" smtClean="0"/>
              <a:t>to protect Rome’s eastern most interests from threats from the Parthian empire (modern N-E Iran).  By this point, these three individuals held large and extended amounts of military power, with armies and resources at their disposal.</a:t>
            </a:r>
          </a:p>
          <a:p>
            <a:endParaRPr lang="en-GB" i="0" baseline="0" smtClean="0"/>
          </a:p>
          <a:p>
            <a:r>
              <a:rPr lang="en-GB" i="0" baseline="0" smtClean="0"/>
              <a:t>By 53 BC Julia had died in childbirth and Crassus had been defeated and beheaded by the Parthians. The big three was now down to two men.</a:t>
            </a:r>
          </a:p>
          <a:p>
            <a:endParaRPr lang="en-GB" i="0" baseline="0" smtClean="0"/>
          </a:p>
          <a:p>
            <a:r>
              <a:rPr lang="en-GB" i="0" baseline="0" smtClean="0"/>
              <a:t>Political tensions and gang revolts were also fermenting in the late 50s BC, culminating with the death of Clodius at the hands of a rival group, led by the pro-Pompeian Milo. Moreover the electoral bribery of the previous year and increased violence led to Pompey being elected as sole consul for 52 BC. This was not tantamount to Pompey being a dictator, because he did not have the same powers as a dictator, but nevertheless as consul he had no colleague in office to either balance his power or whom to defer to.</a:t>
            </a:r>
          </a:p>
          <a:p>
            <a:endParaRPr lang="en-GB" i="0" baseline="0" smtClean="0"/>
          </a:p>
          <a:p>
            <a:r>
              <a:rPr lang="en-GB" i="0" baseline="0" smtClean="0"/>
              <a:t>Whilst Pompey was overseeing affairs in Rome (as well as overseeing the administration of the Spains via legates), Caesar was concluding his conquest of Gaul and looking to his political future. Caesar requested of the senate that he be granted the right to stand for his next consulship (which he could technically only hold in 49 BC in order to give the required 10 years between his last consulship) </a:t>
            </a:r>
            <a:r>
              <a:rPr lang="en-GB" i="1" baseline="0" smtClean="0"/>
              <a:t>in absentia</a:t>
            </a:r>
            <a:r>
              <a:rPr lang="en-GB" i="0" baseline="0" smtClean="0"/>
              <a:t>. Traditionally, candidates had to present themselves at Rome in person, but if Caesar did this he would have to surrender his command and his army and become a private citizen. Fearing potential attack and prosecution from his political opponents, Caesar wanted to be able to hold on to his constitutional power and army as governor of Illyricum, Cisalpine Gaul and Transalpine Gaul until he could enter the office of consul in 49 BC.  This prompted much debate at Rome, with the pro-Caesarian tribune Curio raising the question, at the end of 50 BC, of both Caesar and Pompey disbanding their armies. With neither willing to relinquish command, a stalemate was reached, which was only broken when Caesar marched his army across the river Rubicon – the boundary between his province and legitimate exercise of his power, and Italy. </a:t>
            </a:r>
            <a:endParaRPr lang="en-GB" i="0" baseline="0" dirty="0" smtClean="0"/>
          </a:p>
        </p:txBody>
      </p:sp>
      <p:sp>
        <p:nvSpPr>
          <p:cNvPr id="4" name="Slide Number Placeholder 3"/>
          <p:cNvSpPr>
            <a:spLocks noGrp="1"/>
          </p:cNvSpPr>
          <p:nvPr>
            <p:ph type="sldNum" sz="quarter" idx="10"/>
          </p:nvPr>
        </p:nvSpPr>
        <p:spPr/>
        <p:txBody>
          <a:bodyPr/>
          <a:lstStyle/>
          <a:p>
            <a:fld id="{127CAF62-A5B3-482F-8817-E2526DC2E3CA}" type="slidenum">
              <a:rPr lang="en-GB" smtClean="0"/>
              <a:t>4</a:t>
            </a:fld>
            <a:endParaRPr lang="en-GB"/>
          </a:p>
        </p:txBody>
      </p:sp>
    </p:spTree>
    <p:extLst>
      <p:ext uri="{BB962C8B-B14F-4D97-AF65-F5344CB8AC3E}">
        <p14:creationId xmlns:p14="http://schemas.microsoft.com/office/powerpoint/2010/main" val="924306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49</a:t>
            </a:r>
            <a:r>
              <a:rPr lang="en-GB" baseline="0" dirty="0" smtClean="0"/>
              <a:t> BC – By crossing the Rubicon, Caesar stepped beyond the bounds of his province with a Roman army (a thing not permitted under </a:t>
            </a:r>
            <a:r>
              <a:rPr lang="en-GB" baseline="0" dirty="0" err="1" smtClean="0"/>
              <a:t>Sullan</a:t>
            </a:r>
            <a:r>
              <a:rPr lang="en-GB" baseline="0" dirty="0" smtClean="0"/>
              <a:t> law). This was tantamount to an act of war against the Roman state and the senate responded by issuing the </a:t>
            </a:r>
            <a:r>
              <a:rPr lang="en-GB" i="0" baseline="0" dirty="0" smtClean="0"/>
              <a:t>‘extreme and final decrees of the senate’ (Caesar </a:t>
            </a:r>
            <a:r>
              <a:rPr lang="en-GB" i="1" baseline="0" dirty="0" smtClean="0"/>
              <a:t>de bello </a:t>
            </a:r>
            <a:r>
              <a:rPr lang="en-GB" i="1" baseline="0" dirty="0" err="1" smtClean="0"/>
              <a:t>civili</a:t>
            </a:r>
            <a:r>
              <a:rPr lang="en-GB" i="1" baseline="0" dirty="0" smtClean="0"/>
              <a:t> </a:t>
            </a:r>
            <a:r>
              <a:rPr lang="en-GB" i="0" baseline="0" dirty="0" smtClean="0"/>
              <a:t>1.5), though which the senate told the magistrates to do whatever was necessary to protect the state from harm (we first saw this in 121 BC with the death of Gaius Gracchus). Caesar was also declared an ‘enemy of the Roman state’ (</a:t>
            </a:r>
            <a:r>
              <a:rPr lang="en-GB" i="1" baseline="0" dirty="0" err="1" smtClean="0"/>
              <a:t>hostis</a:t>
            </a:r>
            <a:r>
              <a:rPr lang="en-GB" i="0" baseline="0" dirty="0" smtClean="0"/>
              <a:t>).</a:t>
            </a:r>
          </a:p>
          <a:p>
            <a:endParaRPr lang="en-GB" i="0" baseline="0" dirty="0" smtClean="0"/>
          </a:p>
          <a:p>
            <a:r>
              <a:rPr lang="en-GB" i="0" baseline="0" dirty="0" smtClean="0"/>
              <a:t>Caesar and his army marched down through Italy and Pompey with the majority of the senate left Rome and headed south, with the intention on transferring the theatre of war to Greece.  Despite having been declared a </a:t>
            </a:r>
            <a:r>
              <a:rPr lang="en-GB" i="1" baseline="0" dirty="0" err="1" smtClean="0"/>
              <a:t>hostis</a:t>
            </a:r>
            <a:r>
              <a:rPr lang="en-GB" i="1" baseline="0" dirty="0" smtClean="0"/>
              <a:t> </a:t>
            </a:r>
            <a:r>
              <a:rPr lang="en-GB" i="0" baseline="0" dirty="0" smtClean="0"/>
              <a:t>at the start of the year, by the latter half of 49 BC Caesar was appointed dictator in order to oversee the elections for 48 BC, with Mark Antony as his Master of Horse. Caesar was elected consul for 48 BC.</a:t>
            </a:r>
          </a:p>
          <a:p>
            <a:endParaRPr lang="en-GB" i="0" baseline="0" dirty="0" smtClean="0"/>
          </a:p>
          <a:p>
            <a:r>
              <a:rPr lang="en-GB" i="0" baseline="0" dirty="0" smtClean="0"/>
              <a:t>By 48 BC the majority of the civil war took place in Greece, culminating in Caesar’s defeat of Pompey’s much larger army at Pharsalus and Pompey’s retreat to Alexandria. </a:t>
            </a:r>
          </a:p>
          <a:p>
            <a:endParaRPr lang="en-GB" i="0" baseline="0" dirty="0" smtClean="0"/>
          </a:p>
          <a:p>
            <a:r>
              <a:rPr lang="en-GB" i="0" baseline="0" dirty="0" smtClean="0"/>
              <a:t>48 BC – Pompey had hoped to find support and shelter at Alexandria, having be a supporter of Ptolemy XII in the 50s; however, Ptolemy young son, Ptolemy XIII was now king and his advisors thought it best to have Pompey killed.</a:t>
            </a:r>
          </a:p>
          <a:p>
            <a:endParaRPr lang="en-GB" i="0" baseline="0" dirty="0" smtClean="0"/>
          </a:p>
          <a:p>
            <a:r>
              <a:rPr lang="en-GB" i="0" baseline="0" dirty="0" smtClean="0"/>
              <a:t>47 BC –That year Caesar was appointed Dictator for the purpose of accomplishing things </a:t>
            </a:r>
            <a:r>
              <a:rPr lang="en-GB" i="1" baseline="0" dirty="0" smtClean="0"/>
              <a:t>in absentia</a:t>
            </a:r>
            <a:r>
              <a:rPr lang="en-GB" i="0" baseline="0" dirty="0" smtClean="0"/>
              <a:t>, which was mainly for fighting the Pontic king to ensure stability in the east as well as putting an end to the civil conflict which was raging in Egypt between Ptolemy XIII and his sister Cleopatra VII.</a:t>
            </a:r>
          </a:p>
          <a:p>
            <a:endParaRPr lang="en-GB" i="0" baseline="0" dirty="0" smtClean="0"/>
          </a:p>
          <a:p>
            <a:r>
              <a:rPr lang="en-GB" i="0" baseline="0" dirty="0" smtClean="0"/>
              <a:t>46 BC – This year saw Caesar’s 3</a:t>
            </a:r>
            <a:r>
              <a:rPr lang="en-GB" i="0" baseline="30000" dirty="0" smtClean="0"/>
              <a:t>rd</a:t>
            </a:r>
            <a:r>
              <a:rPr lang="en-GB" i="0" baseline="0" dirty="0" smtClean="0"/>
              <a:t> dictatorship, this time to accomplish things against the Numidian allies of his Republican opponents, and so Caesar took the war to North Africa. Here famously, Caesar’s republican opponents, such as Cato and Scipio, took their own lives rather than surrender to him. The same year Caesar celebrated 4 triumphs in one month: over Gallic, over Alexandria, over Pontus and over Africa.</a:t>
            </a:r>
          </a:p>
          <a:p>
            <a:endParaRPr lang="en-GB" i="0" baseline="0" dirty="0" smtClean="0"/>
          </a:p>
          <a:p>
            <a:r>
              <a:rPr lang="en-GB" i="0" baseline="0" dirty="0" smtClean="0"/>
              <a:t>45 BC – Caesar was appointed dictatorship in order to restore the state (similar to Sulla’s appointment), but he was granted a 10year period to accomplish this. In this year he also defeated the sons of Pompey in Spain (which saw elder son </a:t>
            </a:r>
            <a:r>
              <a:rPr lang="en-GB" i="0" baseline="0" dirty="0" err="1" smtClean="0"/>
              <a:t>Gnaeus</a:t>
            </a:r>
            <a:r>
              <a:rPr lang="en-GB" i="0" baseline="0" dirty="0" smtClean="0"/>
              <a:t> die, but </a:t>
            </a:r>
            <a:r>
              <a:rPr lang="en-GB" i="0" baseline="0" dirty="0" err="1" smtClean="0"/>
              <a:t>Sextus</a:t>
            </a:r>
            <a:r>
              <a:rPr lang="en-GB" i="0" baseline="0" dirty="0" smtClean="0"/>
              <a:t>, the younger son, escape). Caesar celebrated a triumph over Spain (in reality a triumph over his Roman opponents). </a:t>
            </a:r>
          </a:p>
          <a:p>
            <a:endParaRPr lang="en-GB" i="0" baseline="0" dirty="0" smtClean="0"/>
          </a:p>
          <a:p>
            <a:r>
              <a:rPr lang="en-GB" i="0" baseline="0" dirty="0" smtClean="0"/>
              <a:t>44 BC – with Civil wars nominally ended, Caesar turned his attention to the east and to Parthia. He had planned a three year campaign and had accordingly arranged affairs at Rome so that all the magistracies for those 3 years had already been appointed by him before his departure. Alongside this, and no doubt because of his intended 3 year absence from Rome, he was appointed </a:t>
            </a:r>
            <a:r>
              <a:rPr lang="en-GB" i="1" baseline="0" dirty="0" smtClean="0"/>
              <a:t>Dictator </a:t>
            </a:r>
            <a:r>
              <a:rPr lang="en-GB" i="1" baseline="0" dirty="0" err="1" smtClean="0"/>
              <a:t>Perpetuo</a:t>
            </a:r>
            <a:r>
              <a:rPr lang="en-GB" i="1" baseline="0" dirty="0" smtClean="0"/>
              <a:t> </a:t>
            </a:r>
            <a:r>
              <a:rPr lang="en-GB" i="0" baseline="0" dirty="0" smtClean="0"/>
              <a:t>or ‘Dictator without interruption’. Perhaps as a result of this office, coupled with his stranglehold of the magisterial offices, a group of his senatorial colleagues decided that it was necessary to remove Caesar, who had become a tyrant, in order to return political freedom to the Roman state. On 15</a:t>
            </a:r>
            <a:r>
              <a:rPr lang="en-GB" i="0" baseline="30000" dirty="0" smtClean="0"/>
              <a:t>th</a:t>
            </a:r>
            <a:r>
              <a:rPr lang="en-GB" i="0" baseline="0" dirty="0" smtClean="0"/>
              <a:t> March (Ides of March), Caesar was assassinated in the senate house, attached to Pompey’s theatre complex on the Campus </a:t>
            </a:r>
            <a:r>
              <a:rPr lang="en-GB" i="0" baseline="0" dirty="0" err="1" smtClean="0"/>
              <a:t>Martius</a:t>
            </a:r>
            <a:r>
              <a:rPr lang="en-GB" i="0" baseline="0" dirty="0" smtClean="0"/>
              <a:t>, dying at the feet of Pompey’s statue.</a:t>
            </a:r>
          </a:p>
          <a:p>
            <a:endParaRPr lang="en-GB" i="0" baseline="0" dirty="0" smtClean="0"/>
          </a:p>
          <a:p>
            <a:r>
              <a:rPr lang="en-GB" i="0" baseline="0" dirty="0" smtClean="0"/>
              <a:t>The rest of 44 and much of 43 BC saw uncertainty and changing alliances, which culminated in the formation of the </a:t>
            </a:r>
            <a:r>
              <a:rPr lang="en-GB" i="1" baseline="0" dirty="0" smtClean="0"/>
              <a:t>triumviri rei </a:t>
            </a:r>
            <a:r>
              <a:rPr lang="en-GB" i="1" baseline="0" dirty="0" err="1" smtClean="0"/>
              <a:t>publicae</a:t>
            </a:r>
            <a:r>
              <a:rPr lang="en-GB" i="1" baseline="0" dirty="0" smtClean="0"/>
              <a:t> </a:t>
            </a:r>
            <a:r>
              <a:rPr lang="en-GB" i="1" baseline="0" dirty="0" err="1" smtClean="0"/>
              <a:t>constituendae</a:t>
            </a:r>
            <a:r>
              <a:rPr lang="en-GB" i="1" baseline="0" dirty="0" smtClean="0"/>
              <a:t> </a:t>
            </a:r>
            <a:r>
              <a:rPr lang="en-GB" i="0" baseline="0" dirty="0" smtClean="0"/>
              <a:t>(the board of three men responsible for the restoration of the state), comprising Mark Antony, Lepidus and Octavian (Caesar young great-nephew and adopted heir).  This triumvirate passed legislation to outlaw and hunt down the assassins of Caesar and they also reinstituted the proscriptions – first seen under Sulla’s dictatorship of 81 BC. Perhaps the most famous victim of these lists was Cicero, who died in December 43 BC and whose head and hand was displayed on the speakers’ platform in the Roman forum, along with many other victims.</a:t>
            </a:r>
            <a:endParaRPr lang="en-GB" dirty="0"/>
          </a:p>
        </p:txBody>
      </p:sp>
      <p:sp>
        <p:nvSpPr>
          <p:cNvPr id="4" name="Slide Number Placeholder 3"/>
          <p:cNvSpPr>
            <a:spLocks noGrp="1"/>
          </p:cNvSpPr>
          <p:nvPr>
            <p:ph type="sldNum" sz="quarter" idx="10"/>
          </p:nvPr>
        </p:nvSpPr>
        <p:spPr/>
        <p:txBody>
          <a:bodyPr/>
          <a:lstStyle/>
          <a:p>
            <a:fld id="{127CAF62-A5B3-482F-8817-E2526DC2E3CA}" type="slidenum">
              <a:rPr lang="en-GB" smtClean="0"/>
              <a:t>5</a:t>
            </a:fld>
            <a:endParaRPr lang="en-GB"/>
          </a:p>
        </p:txBody>
      </p:sp>
    </p:spTree>
    <p:extLst>
      <p:ext uri="{BB962C8B-B14F-4D97-AF65-F5344CB8AC3E}">
        <p14:creationId xmlns:p14="http://schemas.microsoft.com/office/powerpoint/2010/main" val="4268744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The appointment</a:t>
            </a:r>
            <a:r>
              <a:rPr lang="en-GB" baseline="0" smtClean="0"/>
              <a:t> of the triumvirate for the purpose of restoring the state quickly became a means of destroying political opposition, namely in the first instance Brutus and Cassius and the other assassins of Caesar. After the battle of Philippi brought an end to the Republic cause (at least for now), internal tensions arose between the different interest groups of the triumvirate. </a:t>
            </a:r>
          </a:p>
          <a:p>
            <a:endParaRPr lang="en-GB" baseline="0" smtClean="0"/>
          </a:p>
          <a:p>
            <a:r>
              <a:rPr lang="en-GB" baseline="0" smtClean="0"/>
              <a:t>41 BC – Mark Antony was overseeing the Eastern Mediterranean in 41 BC, but meanwhile back in Italy his brother, Lucius Antonius who was consul, and Antony’s wife Fulvia were raising support against Octavian’s land settlement policy for Caesarian veterans, but this was causing more tensions and discontent within Italy. Whilst Lucius Antonius had raised up to 8 legions against Octavian in Italy, he and Fulvia found themselves besieged in the town of Perusia. This siege end with Octavian’s victory and a peace treaty between him and Mark Antony at Brundisium in southern Italy in 40 BC. Fulvia died in 40 BC, which meant that Octavian could solidify his renewed alliance by marrying his sister, Octavian to Antony.</a:t>
            </a:r>
          </a:p>
          <a:p>
            <a:endParaRPr lang="en-GB" baseline="0" smtClean="0"/>
          </a:p>
          <a:p>
            <a:r>
              <a:rPr lang="en-GB" baseline="0" smtClean="0"/>
              <a:t>39 BC Harmony was restored within the triumvirate and the Republic element was not died in the water. Pompey’s younger son, Sextus, who had survived Caesar’s campaign in Spain in 45 BC, had a strong base in Spain and acted as a haven to many of the proscribed. By 42 BC he was enough of a presence, particularly with his control of a naval fleet and the coastal regions of the western Mediterranean to merit the constitutional position of ‘Prefect of the Coastal Shores and of the Fleet’. Sextus’ navy power meant that he was able to hold the triumvirs, and particularly Octavian based in the west, over barrel, because he was able to control the grain supply to Rome. In 39 BC the triumvirs made a treaty at Misenum with Sextus, allowing him to maintain his command and control of Sicily and Sardinia, if he ended his blockade of Italy.</a:t>
            </a:r>
          </a:p>
          <a:p>
            <a:endParaRPr lang="en-GB" baseline="0" smtClean="0"/>
          </a:p>
          <a:p>
            <a:r>
              <a:rPr lang="en-GB" baseline="0" smtClean="0"/>
              <a:t>The alliance did not last, with Sextus renewing the blockade when Antony refused to cede control of Achaea (mainland Greece). As a consequence of Sextus’ activities and the failure of the treaty of Misenum, Antony and Octavian met again to negotiate at Tarentum in 37 BC. This was also an opportunity for them to renewal their triumviral powers, which had come to an end. Antony supplied Octavian with a fleet for the campaign against Sextus, Octavian promised Antony soldiers in return, which were not particularly forthcoming. </a:t>
            </a:r>
          </a:p>
          <a:p>
            <a:endParaRPr lang="en-GB" baseline="0" smtClean="0"/>
          </a:p>
          <a:p>
            <a:r>
              <a:rPr lang="en-GB" baseline="0" smtClean="0"/>
              <a:t>36 BC – Marcus Agrippa, Octavian’s right-hand man, took control of the fleet and defeated Sextus at Naulochos in Sicily. Almost immediately afterwards, Lepidus (based in North Africa) attempted to take control of Sicily, but has defeated by Octavian, who effectively removed Lepidus from the triumvirate – once again, then there were two.</a:t>
            </a:r>
          </a:p>
          <a:p>
            <a:endParaRPr lang="en-GB" baseline="0" smtClean="0"/>
          </a:p>
          <a:p>
            <a:r>
              <a:rPr lang="en-GB" baseline="0" smtClean="0"/>
              <a:t>Between 36 BC and the outbreak of war in 32 BC (official against Cleopatra), but Antony and Octavian were preoccupied with external security and campaigns. Whilst Antony had rooted his powerbase in the East, most famously with his alliance with Cleopatra, Octavian was grounded in the west and could claim to be on the side of Rome. Moreover, Antony’s relationship with Cleopatra blatantly disregarding the marriage alliance forged between Octavian and Antony when the latter married Octavia. When Rome declared war of Cleopatra and Antony did not distance himself from her, he was effectively allowing himself to be made an enemy of Rome.</a:t>
            </a:r>
          </a:p>
          <a:p>
            <a:endParaRPr lang="en-GB" baseline="0" smtClean="0"/>
          </a:p>
          <a:p>
            <a:r>
              <a:rPr lang="en-GB" baseline="0" smtClean="0"/>
              <a:t>Whilst the battle of Actium in 31 BC is the best know and commemorated conflicts of the two triumvirs, it was not the end of the civil wars. This came in 30 BC with the battle of Alexandria and the suicides of Antony and Cleopatra.</a:t>
            </a:r>
          </a:p>
          <a:p>
            <a:endParaRPr lang="en-GB" baseline="0" smtClean="0"/>
          </a:p>
          <a:p>
            <a:r>
              <a:rPr lang="en-GB" baseline="0" smtClean="0"/>
              <a:t>Octavian, aged 33 had control over the entirety of Rome’s empire. In 29 BC he would celebrate a triumph triple, and in 27 BC he would take on the name Augustus, purportedly ‘restoring the </a:t>
            </a:r>
            <a:r>
              <a:rPr lang="en-GB" i="1" baseline="0" smtClean="0"/>
              <a:t>iura et leges </a:t>
            </a:r>
            <a:r>
              <a:rPr lang="en-GB" i="0" baseline="0" smtClean="0"/>
              <a:t>(rights and laws) of the Roman people’</a:t>
            </a:r>
            <a:endParaRPr lang="en-GB" baseline="0" smtClean="0"/>
          </a:p>
          <a:p>
            <a:endParaRPr lang="en-GB" dirty="0"/>
          </a:p>
        </p:txBody>
      </p:sp>
      <p:sp>
        <p:nvSpPr>
          <p:cNvPr id="4" name="Slide Number Placeholder 3"/>
          <p:cNvSpPr>
            <a:spLocks noGrp="1"/>
          </p:cNvSpPr>
          <p:nvPr>
            <p:ph type="sldNum" sz="quarter" idx="10"/>
          </p:nvPr>
        </p:nvSpPr>
        <p:spPr/>
        <p:txBody>
          <a:bodyPr/>
          <a:lstStyle/>
          <a:p>
            <a:fld id="{127CAF62-A5B3-482F-8817-E2526DC2E3CA}" type="slidenum">
              <a:rPr lang="en-GB" smtClean="0"/>
              <a:t>6</a:t>
            </a:fld>
            <a:endParaRPr lang="en-GB"/>
          </a:p>
        </p:txBody>
      </p:sp>
    </p:spTree>
    <p:extLst>
      <p:ext uri="{BB962C8B-B14F-4D97-AF65-F5344CB8AC3E}">
        <p14:creationId xmlns:p14="http://schemas.microsoft.com/office/powerpoint/2010/main" val="2909630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2373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8/20/2019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761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0896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31190430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9283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E86839-B9D8-4651-8783-F325ECE74E65}" type="datetimeFigureOut">
              <a:rPr lang="en-US" smtClean="0"/>
              <a:t>8/20/2019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729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D484F64-32F6-45C5-931F-ADC1662401D0}" type="datetimeFigureOut">
              <a:rPr lang="en-US" smtClean="0"/>
              <a:t>8/20/2019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694635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8936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300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8701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8/20/2019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1345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8/20/2019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7987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8/20/2019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0116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7AA18ACC-A947-437B-A130-35BD54FDF1E9}" type="datetimeFigureOut">
              <a:rPr lang="en-US" smtClean="0"/>
              <a:t>8/20/2019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184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C8D7E02-BCB8-4D50-A234-369438C08659}" type="datetimeFigureOut">
              <a:rPr lang="en-US" smtClean="0"/>
              <a:t>8/20/2019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960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76E86A4C-8E40-4F87-A4F0-01A0687C5742}" type="datetimeFigureOut">
              <a:rPr lang="en-US" smtClean="0"/>
              <a:t>8/20/2019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1145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8/20/2019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4982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BE451C3-0FF4-47C4-B829-773ADF60F88C}" type="datetimeFigureOut">
              <a:rPr lang="en-US" smtClean="0"/>
              <a:t>8/20/2019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8549494"/>
      </p:ext>
    </p:extLst>
  </p:cSld>
  <p:clrMap bg1="dk1" tx1="lt1" bg2="dk2" tx2="lt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Timetables</a:t>
            </a:r>
            <a:endParaRPr lang="en-GB" dirty="0"/>
          </a:p>
        </p:txBody>
      </p:sp>
      <p:sp>
        <p:nvSpPr>
          <p:cNvPr id="3" name="Subtitle 2"/>
          <p:cNvSpPr>
            <a:spLocks noGrp="1"/>
          </p:cNvSpPr>
          <p:nvPr>
            <p:ph type="subTitle" idx="1"/>
          </p:nvPr>
        </p:nvSpPr>
        <p:spPr/>
        <p:txBody>
          <a:bodyPr/>
          <a:lstStyle/>
          <a:p>
            <a:r>
              <a:rPr lang="en-GB" dirty="0" smtClean="0"/>
              <a:t>For the Late Roman Republic</a:t>
            </a:r>
            <a:endParaRPr lang="en-GB" dirty="0"/>
          </a:p>
        </p:txBody>
      </p:sp>
    </p:spTree>
    <p:extLst>
      <p:ext uri="{BB962C8B-B14F-4D97-AF65-F5344CB8AC3E}">
        <p14:creationId xmlns:p14="http://schemas.microsoft.com/office/powerpoint/2010/main" val="1752936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 12"/>
          <p:cNvGraphicFramePr/>
          <p:nvPr>
            <p:extLst>
              <p:ext uri="{D42A27DB-BD31-4B8C-83A1-F6EECF244321}">
                <p14:modId xmlns:p14="http://schemas.microsoft.com/office/powerpoint/2010/main" val="3837684182"/>
              </p:ext>
            </p:extLst>
          </p:nvPr>
        </p:nvGraphicFramePr>
        <p:xfrm>
          <a:off x="110836" y="314036"/>
          <a:ext cx="12081164" cy="61144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7518401" y="3999346"/>
            <a:ext cx="1117600" cy="1384995"/>
          </a:xfrm>
          <a:prstGeom prst="rect">
            <a:avLst/>
          </a:prstGeom>
          <a:noFill/>
        </p:spPr>
        <p:txBody>
          <a:bodyPr wrap="square" rtlCol="0">
            <a:spAutoFit/>
          </a:bodyPr>
          <a:lstStyle/>
          <a:p>
            <a:pPr algn="ctr"/>
            <a:r>
              <a:rPr lang="en-US" sz="1400" dirty="0"/>
              <a:t>104 BC – Germanic invasion of northern Italy</a:t>
            </a:r>
          </a:p>
          <a:p>
            <a:endParaRPr lang="en-GB" sz="1400" dirty="0"/>
          </a:p>
        </p:txBody>
      </p:sp>
      <p:sp>
        <p:nvSpPr>
          <p:cNvPr id="3" name="TextBox 2"/>
          <p:cNvSpPr txBox="1"/>
          <p:nvPr/>
        </p:nvSpPr>
        <p:spPr>
          <a:xfrm>
            <a:off x="9910618" y="3999346"/>
            <a:ext cx="1016000" cy="1169551"/>
          </a:xfrm>
          <a:prstGeom prst="rect">
            <a:avLst/>
          </a:prstGeom>
          <a:noFill/>
        </p:spPr>
        <p:txBody>
          <a:bodyPr wrap="square" rtlCol="0">
            <a:spAutoFit/>
          </a:bodyPr>
          <a:lstStyle/>
          <a:p>
            <a:pPr algn="ctr"/>
            <a:r>
              <a:rPr lang="en-US" sz="1400" dirty="0"/>
              <a:t>88 BC – Civil War (Marius vs. Sulla)</a:t>
            </a:r>
          </a:p>
          <a:p>
            <a:endParaRPr lang="en-GB" sz="1400" dirty="0"/>
          </a:p>
        </p:txBody>
      </p:sp>
      <p:sp>
        <p:nvSpPr>
          <p:cNvPr id="4" name="TextBox 3"/>
          <p:cNvSpPr txBox="1"/>
          <p:nvPr/>
        </p:nvSpPr>
        <p:spPr>
          <a:xfrm>
            <a:off x="147782" y="129370"/>
            <a:ext cx="8488219" cy="461665"/>
          </a:xfrm>
          <a:prstGeom prst="rect">
            <a:avLst/>
          </a:prstGeom>
          <a:noFill/>
        </p:spPr>
        <p:txBody>
          <a:bodyPr wrap="square" rtlCol="0">
            <a:spAutoFit/>
          </a:bodyPr>
          <a:lstStyle/>
          <a:p>
            <a:r>
              <a:rPr lang="en-GB" sz="2400" dirty="0" smtClean="0"/>
              <a:t>1. The Beginnings of problems?</a:t>
            </a:r>
            <a:endParaRPr lang="en-GB" sz="2400" dirty="0"/>
          </a:p>
        </p:txBody>
      </p:sp>
    </p:spTree>
    <p:extLst>
      <p:ext uri="{BB962C8B-B14F-4D97-AF65-F5344CB8AC3E}">
        <p14:creationId xmlns:p14="http://schemas.microsoft.com/office/powerpoint/2010/main" val="3554200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656455934"/>
              </p:ext>
            </p:extLst>
          </p:nvPr>
        </p:nvGraphicFramePr>
        <p:xfrm>
          <a:off x="91921" y="350982"/>
          <a:ext cx="12100079" cy="62253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6594762" y="4100945"/>
            <a:ext cx="914400" cy="892552"/>
          </a:xfrm>
          <a:prstGeom prst="rect">
            <a:avLst/>
          </a:prstGeom>
          <a:noFill/>
        </p:spPr>
        <p:txBody>
          <a:bodyPr wrap="square" rtlCol="0">
            <a:spAutoFit/>
          </a:bodyPr>
          <a:lstStyle/>
          <a:p>
            <a:pPr algn="ctr"/>
            <a:r>
              <a:rPr lang="en-US" sz="1300" dirty="0" smtClean="0"/>
              <a:t>70 BC - Trial </a:t>
            </a:r>
            <a:r>
              <a:rPr lang="en-US" sz="1300" dirty="0"/>
              <a:t>of </a:t>
            </a:r>
            <a:r>
              <a:rPr lang="en-US" sz="1300" dirty="0" err="1"/>
              <a:t>Verres</a:t>
            </a:r>
            <a:endParaRPr lang="en-US" sz="1300" dirty="0"/>
          </a:p>
          <a:p>
            <a:endParaRPr lang="en-GB" sz="1300" dirty="0"/>
          </a:p>
        </p:txBody>
      </p:sp>
      <p:sp>
        <p:nvSpPr>
          <p:cNvPr id="4" name="TextBox 3"/>
          <p:cNvSpPr txBox="1"/>
          <p:nvPr/>
        </p:nvSpPr>
        <p:spPr>
          <a:xfrm>
            <a:off x="175491" y="221673"/>
            <a:ext cx="5523345" cy="461665"/>
          </a:xfrm>
          <a:prstGeom prst="rect">
            <a:avLst/>
          </a:prstGeom>
          <a:noFill/>
        </p:spPr>
        <p:txBody>
          <a:bodyPr wrap="square" rtlCol="0">
            <a:spAutoFit/>
          </a:bodyPr>
          <a:lstStyle/>
          <a:p>
            <a:r>
              <a:rPr lang="en-GB" sz="2400" dirty="0" smtClean="0"/>
              <a:t>2. From crisis to crisis</a:t>
            </a:r>
            <a:endParaRPr lang="en-GB" sz="2400" dirty="0"/>
          </a:p>
        </p:txBody>
      </p:sp>
    </p:spTree>
    <p:extLst>
      <p:ext uri="{BB962C8B-B14F-4D97-AF65-F5344CB8AC3E}">
        <p14:creationId xmlns:p14="http://schemas.microsoft.com/office/powerpoint/2010/main" val="659799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375907603"/>
              </p:ext>
            </p:extLst>
          </p:nvPr>
        </p:nvGraphicFramePr>
        <p:xfrm>
          <a:off x="129308" y="655012"/>
          <a:ext cx="12062691"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4184073" y="1921164"/>
            <a:ext cx="1320800" cy="830997"/>
          </a:xfrm>
          <a:prstGeom prst="rect">
            <a:avLst/>
          </a:prstGeom>
          <a:noFill/>
        </p:spPr>
        <p:txBody>
          <a:bodyPr wrap="square" rtlCol="0">
            <a:spAutoFit/>
          </a:bodyPr>
          <a:lstStyle/>
          <a:p>
            <a:pPr algn="ctr"/>
            <a:r>
              <a:rPr lang="en-US" sz="1600" dirty="0"/>
              <a:t>57 BC Cicero’s </a:t>
            </a:r>
            <a:r>
              <a:rPr lang="en-US" sz="1600" dirty="0" smtClean="0"/>
              <a:t>Exile</a:t>
            </a:r>
            <a:endParaRPr lang="en-US" sz="1600" dirty="0"/>
          </a:p>
        </p:txBody>
      </p:sp>
      <p:sp>
        <p:nvSpPr>
          <p:cNvPr id="4" name="TextBox 3"/>
          <p:cNvSpPr txBox="1"/>
          <p:nvPr/>
        </p:nvSpPr>
        <p:spPr>
          <a:xfrm>
            <a:off x="5828145" y="3925979"/>
            <a:ext cx="1274618" cy="2215991"/>
          </a:xfrm>
          <a:prstGeom prst="rect">
            <a:avLst/>
          </a:prstGeom>
          <a:noFill/>
        </p:spPr>
        <p:txBody>
          <a:bodyPr wrap="square" rtlCol="0">
            <a:spAutoFit/>
          </a:bodyPr>
          <a:lstStyle/>
          <a:p>
            <a:pPr lvl="0"/>
            <a:r>
              <a:rPr lang="en-US" sz="1600" dirty="0" smtClean="0"/>
              <a:t>55 BC - Crassus</a:t>
            </a:r>
            <a:r>
              <a:rPr lang="en-US" sz="1600" dirty="0"/>
              <a:t>’ Parthian command</a:t>
            </a:r>
          </a:p>
          <a:p>
            <a:pPr lvl="0"/>
            <a:endParaRPr lang="en-US" sz="1600" dirty="0" smtClean="0"/>
          </a:p>
          <a:p>
            <a:pPr lvl="0"/>
            <a:r>
              <a:rPr lang="en-US" sz="1400" dirty="0" smtClean="0"/>
              <a:t>Extension </a:t>
            </a:r>
            <a:r>
              <a:rPr lang="en-US" sz="1400" dirty="0"/>
              <a:t>of Caesar’s command</a:t>
            </a:r>
          </a:p>
          <a:p>
            <a:endParaRPr lang="en-GB" sz="1600" dirty="0"/>
          </a:p>
        </p:txBody>
      </p:sp>
      <p:sp>
        <p:nvSpPr>
          <p:cNvPr id="5" name="TextBox 4"/>
          <p:cNvSpPr txBox="1"/>
          <p:nvPr/>
        </p:nvSpPr>
        <p:spPr>
          <a:xfrm>
            <a:off x="8211126" y="3925979"/>
            <a:ext cx="1468582" cy="1077218"/>
          </a:xfrm>
          <a:prstGeom prst="rect">
            <a:avLst/>
          </a:prstGeom>
          <a:noFill/>
        </p:spPr>
        <p:txBody>
          <a:bodyPr wrap="square" rtlCol="0">
            <a:spAutoFit/>
          </a:bodyPr>
          <a:lstStyle/>
          <a:p>
            <a:pPr algn="ctr"/>
            <a:r>
              <a:rPr lang="en-US" sz="1600" dirty="0" smtClean="0"/>
              <a:t>52 BC - Pompey </a:t>
            </a:r>
            <a:r>
              <a:rPr lang="en-US" sz="1600" dirty="0"/>
              <a:t>as sole consul</a:t>
            </a:r>
          </a:p>
          <a:p>
            <a:endParaRPr lang="en-GB" sz="1600" dirty="0"/>
          </a:p>
        </p:txBody>
      </p:sp>
      <p:sp>
        <p:nvSpPr>
          <p:cNvPr id="6" name="TextBox 5"/>
          <p:cNvSpPr txBox="1"/>
          <p:nvPr/>
        </p:nvSpPr>
        <p:spPr>
          <a:xfrm>
            <a:off x="203200" y="147782"/>
            <a:ext cx="4193309" cy="461665"/>
          </a:xfrm>
          <a:prstGeom prst="rect">
            <a:avLst/>
          </a:prstGeom>
          <a:noFill/>
        </p:spPr>
        <p:txBody>
          <a:bodyPr wrap="square" rtlCol="0">
            <a:spAutoFit/>
          </a:bodyPr>
          <a:lstStyle/>
          <a:p>
            <a:r>
              <a:rPr lang="en-GB" sz="2400" dirty="0" smtClean="0"/>
              <a:t>3. The Big Three</a:t>
            </a:r>
            <a:endParaRPr lang="en-GB" sz="2400" dirty="0"/>
          </a:p>
        </p:txBody>
      </p:sp>
    </p:spTree>
    <p:extLst>
      <p:ext uri="{BB962C8B-B14F-4D97-AF65-F5344CB8AC3E}">
        <p14:creationId xmlns:p14="http://schemas.microsoft.com/office/powerpoint/2010/main" val="124959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904147605"/>
              </p:ext>
            </p:extLst>
          </p:nvPr>
        </p:nvGraphicFramePr>
        <p:xfrm>
          <a:off x="175490" y="682720"/>
          <a:ext cx="12016509"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5056907" y="2078182"/>
            <a:ext cx="1279237" cy="954107"/>
          </a:xfrm>
          <a:prstGeom prst="rect">
            <a:avLst/>
          </a:prstGeom>
          <a:noFill/>
        </p:spPr>
        <p:txBody>
          <a:bodyPr wrap="square" rtlCol="0">
            <a:spAutoFit/>
          </a:bodyPr>
          <a:lstStyle/>
          <a:p>
            <a:pPr algn="ctr"/>
            <a:r>
              <a:rPr lang="en-US" sz="1400" dirty="0"/>
              <a:t>46 BC – 3</a:t>
            </a:r>
            <a:r>
              <a:rPr lang="en-US" sz="1400" baseline="30000" dirty="0"/>
              <a:t>rd</a:t>
            </a:r>
            <a:r>
              <a:rPr lang="en-US" sz="1400" dirty="0"/>
              <a:t> dictatorship of Caesar</a:t>
            </a:r>
          </a:p>
          <a:p>
            <a:pPr algn="ctr"/>
            <a:endParaRPr lang="en-GB" sz="1400" dirty="0"/>
          </a:p>
        </p:txBody>
      </p:sp>
      <p:sp>
        <p:nvSpPr>
          <p:cNvPr id="4" name="TextBox 3"/>
          <p:cNvSpPr txBox="1"/>
          <p:nvPr/>
        </p:nvSpPr>
        <p:spPr>
          <a:xfrm>
            <a:off x="332509" y="3925454"/>
            <a:ext cx="1089890" cy="1107996"/>
          </a:xfrm>
          <a:prstGeom prst="rect">
            <a:avLst/>
          </a:prstGeom>
          <a:noFill/>
        </p:spPr>
        <p:txBody>
          <a:bodyPr wrap="square" rtlCol="0">
            <a:spAutoFit/>
          </a:bodyPr>
          <a:lstStyle/>
          <a:p>
            <a:pPr algn="ctr"/>
            <a:r>
              <a:rPr lang="en-US" sz="1200" dirty="0" smtClean="0"/>
              <a:t>49 BC- 1</a:t>
            </a:r>
            <a:r>
              <a:rPr lang="en-US" sz="1200" baseline="30000" dirty="0" smtClean="0"/>
              <a:t>st</a:t>
            </a:r>
            <a:r>
              <a:rPr lang="en-US" sz="1200" dirty="0" smtClean="0"/>
              <a:t> </a:t>
            </a:r>
            <a:r>
              <a:rPr lang="en-US" sz="1200" dirty="0"/>
              <a:t>dictatorship of </a:t>
            </a:r>
            <a:r>
              <a:rPr lang="en-US" sz="1200" dirty="0" smtClean="0"/>
              <a:t>Caesar </a:t>
            </a:r>
            <a:r>
              <a:rPr lang="en-US" sz="1200" smtClean="0"/>
              <a:t>(</a:t>
            </a:r>
            <a:r>
              <a:rPr lang="en-US" sz="1200" smtClean="0"/>
              <a:t>10 </a:t>
            </a:r>
            <a:r>
              <a:rPr lang="en-US" sz="1200" dirty="0" smtClean="0"/>
              <a:t>days)</a:t>
            </a:r>
            <a:endParaRPr lang="en-US" sz="1200" dirty="0"/>
          </a:p>
          <a:p>
            <a:endParaRPr lang="en-GB" dirty="0"/>
          </a:p>
        </p:txBody>
      </p:sp>
      <p:sp>
        <p:nvSpPr>
          <p:cNvPr id="5" name="TextBox 4"/>
          <p:cNvSpPr txBox="1"/>
          <p:nvPr/>
        </p:nvSpPr>
        <p:spPr>
          <a:xfrm>
            <a:off x="6511636" y="3971620"/>
            <a:ext cx="1219199" cy="1169551"/>
          </a:xfrm>
          <a:prstGeom prst="rect">
            <a:avLst/>
          </a:prstGeom>
          <a:noFill/>
        </p:spPr>
        <p:txBody>
          <a:bodyPr wrap="square" rtlCol="0">
            <a:spAutoFit/>
          </a:bodyPr>
          <a:lstStyle/>
          <a:p>
            <a:pPr algn="ctr"/>
            <a:r>
              <a:rPr lang="en-US" sz="1400" dirty="0" smtClean="0"/>
              <a:t>45 BC - 4</a:t>
            </a:r>
            <a:r>
              <a:rPr lang="en-US" sz="1400" baseline="30000" dirty="0" smtClean="0"/>
              <a:t>th</a:t>
            </a:r>
            <a:r>
              <a:rPr lang="en-US" sz="1400" dirty="0" smtClean="0"/>
              <a:t> </a:t>
            </a:r>
            <a:r>
              <a:rPr lang="en-US" sz="1400" dirty="0"/>
              <a:t>dictatorship of Caesar (for 10 </a:t>
            </a:r>
            <a:r>
              <a:rPr lang="en-US" sz="1400" dirty="0" err="1"/>
              <a:t>yrs</a:t>
            </a:r>
            <a:r>
              <a:rPr lang="en-US" sz="1400" dirty="0"/>
              <a:t>)</a:t>
            </a:r>
          </a:p>
          <a:p>
            <a:pPr algn="ctr"/>
            <a:endParaRPr lang="en-GB" sz="1400" dirty="0"/>
          </a:p>
        </p:txBody>
      </p:sp>
      <p:sp>
        <p:nvSpPr>
          <p:cNvPr id="6" name="TextBox 5"/>
          <p:cNvSpPr txBox="1"/>
          <p:nvPr/>
        </p:nvSpPr>
        <p:spPr>
          <a:xfrm>
            <a:off x="8118762" y="2078182"/>
            <a:ext cx="1099127" cy="738664"/>
          </a:xfrm>
          <a:prstGeom prst="rect">
            <a:avLst/>
          </a:prstGeom>
          <a:noFill/>
        </p:spPr>
        <p:txBody>
          <a:bodyPr wrap="square" rtlCol="0">
            <a:spAutoFit/>
          </a:bodyPr>
          <a:lstStyle/>
          <a:p>
            <a:pPr algn="ctr"/>
            <a:r>
              <a:rPr lang="en-US" sz="1400" dirty="0" smtClean="0"/>
              <a:t>44 </a:t>
            </a:r>
            <a:r>
              <a:rPr lang="en-US" sz="1400" dirty="0"/>
              <a:t>BC – </a:t>
            </a:r>
            <a:r>
              <a:rPr lang="en-US" sz="1400" i="1" dirty="0"/>
              <a:t>dictator </a:t>
            </a:r>
            <a:r>
              <a:rPr lang="en-US" sz="1400" i="1" dirty="0" err="1" smtClean="0"/>
              <a:t>perpetuo</a:t>
            </a:r>
            <a:endParaRPr lang="en-US" sz="1400" i="1" dirty="0"/>
          </a:p>
        </p:txBody>
      </p:sp>
      <p:sp>
        <p:nvSpPr>
          <p:cNvPr id="7" name="TextBox 6"/>
          <p:cNvSpPr txBox="1"/>
          <p:nvPr/>
        </p:nvSpPr>
        <p:spPr>
          <a:xfrm>
            <a:off x="9651998" y="3925454"/>
            <a:ext cx="1350299" cy="954107"/>
          </a:xfrm>
          <a:prstGeom prst="rect">
            <a:avLst/>
          </a:prstGeom>
          <a:noFill/>
        </p:spPr>
        <p:txBody>
          <a:bodyPr wrap="square" rtlCol="0">
            <a:spAutoFit/>
          </a:bodyPr>
          <a:lstStyle/>
          <a:p>
            <a:pPr algn="ctr"/>
            <a:r>
              <a:rPr lang="en-GB" sz="1400" dirty="0" smtClean="0"/>
              <a:t>43 BC – proscriptions &amp; death of Cicero</a:t>
            </a:r>
            <a:endParaRPr lang="en-GB" sz="1400" dirty="0"/>
          </a:p>
        </p:txBody>
      </p:sp>
      <p:sp>
        <p:nvSpPr>
          <p:cNvPr id="8" name="TextBox 7"/>
          <p:cNvSpPr txBox="1"/>
          <p:nvPr/>
        </p:nvSpPr>
        <p:spPr>
          <a:xfrm>
            <a:off x="175488" y="184727"/>
            <a:ext cx="6871857" cy="461665"/>
          </a:xfrm>
          <a:prstGeom prst="rect">
            <a:avLst/>
          </a:prstGeom>
          <a:noFill/>
        </p:spPr>
        <p:txBody>
          <a:bodyPr wrap="square" rtlCol="0">
            <a:spAutoFit/>
          </a:bodyPr>
          <a:lstStyle/>
          <a:p>
            <a:r>
              <a:rPr lang="en-GB" sz="2400" dirty="0" smtClean="0"/>
              <a:t>4. Civil War, dictatorships and more civil war </a:t>
            </a:r>
            <a:endParaRPr lang="en-GB" sz="2400" dirty="0"/>
          </a:p>
        </p:txBody>
      </p:sp>
    </p:spTree>
    <p:extLst>
      <p:ext uri="{BB962C8B-B14F-4D97-AF65-F5344CB8AC3E}">
        <p14:creationId xmlns:p14="http://schemas.microsoft.com/office/powerpoint/2010/main" val="95960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480423708"/>
              </p:ext>
            </p:extLst>
          </p:nvPr>
        </p:nvGraphicFramePr>
        <p:xfrm>
          <a:off x="147782" y="728902"/>
          <a:ext cx="12044218"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47782" y="157018"/>
            <a:ext cx="7379854" cy="461665"/>
          </a:xfrm>
          <a:prstGeom prst="rect">
            <a:avLst/>
          </a:prstGeom>
          <a:noFill/>
        </p:spPr>
        <p:txBody>
          <a:bodyPr wrap="square" rtlCol="0">
            <a:spAutoFit/>
          </a:bodyPr>
          <a:lstStyle/>
          <a:p>
            <a:r>
              <a:rPr lang="en-GB" sz="2400" smtClean="0"/>
              <a:t>5. Triumviral</a:t>
            </a:r>
            <a:r>
              <a:rPr lang="en-GB" sz="2400" dirty="0" smtClean="0"/>
              <a:t> period and the creation of Augustus</a:t>
            </a:r>
            <a:endParaRPr lang="en-GB" sz="2400" dirty="0"/>
          </a:p>
        </p:txBody>
      </p:sp>
    </p:spTree>
    <p:extLst>
      <p:ext uri="{BB962C8B-B14F-4D97-AF65-F5344CB8AC3E}">
        <p14:creationId xmlns:p14="http://schemas.microsoft.com/office/powerpoint/2010/main" val="10092943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616</TotalTime>
  <Words>4100</Words>
  <Application>Microsoft Office PowerPoint</Application>
  <PresentationFormat>Widescreen</PresentationFormat>
  <Paragraphs>153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Wingdings 3</vt:lpstr>
      <vt:lpstr>Ion</vt:lpstr>
      <vt:lpstr>Timetables</vt:lpstr>
      <vt:lpstr>PowerPoint Presentation</vt:lpstr>
      <vt:lpstr>PowerPoint Presentation</vt:lpstr>
      <vt:lpstr>PowerPoint Presentation</vt:lpstr>
      <vt:lpstr>PowerPoint Presentation</vt:lpstr>
      <vt:lpstr>PowerPoint Presentation</vt:lpstr>
    </vt:vector>
  </TitlesOfParts>
  <Company>UoB IT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the period</dc:title>
  <dc:creator>Hannah Cornwell</dc:creator>
  <cp:lastModifiedBy>Hannah Cornwell</cp:lastModifiedBy>
  <cp:revision>53</cp:revision>
  <cp:lastPrinted>2019-08-20T18:58:21Z</cp:lastPrinted>
  <dcterms:created xsi:type="dcterms:W3CDTF">2019-08-12T09:55:38Z</dcterms:created>
  <dcterms:modified xsi:type="dcterms:W3CDTF">2019-08-20T18:58:27Z</dcterms:modified>
</cp:coreProperties>
</file>