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 id="2147483692" r:id="rId6"/>
    <p:sldMasterId id="2147483699" r:id="rId7"/>
    <p:sldMasterId id="2147483712" r:id="rId8"/>
  </p:sldMasterIdLst>
  <p:notesMasterIdLst>
    <p:notesMasterId r:id="rId45"/>
  </p:notesMasterIdLst>
  <p:handoutMasterIdLst>
    <p:handoutMasterId r:id="rId46"/>
  </p:handoutMasterIdLst>
  <p:sldIdLst>
    <p:sldId id="2128" r:id="rId9"/>
    <p:sldId id="2131" r:id="rId10"/>
    <p:sldId id="2133" r:id="rId11"/>
    <p:sldId id="2134" r:id="rId12"/>
    <p:sldId id="2132" r:id="rId13"/>
    <p:sldId id="283" r:id="rId14"/>
    <p:sldId id="2100" r:id="rId15"/>
    <p:sldId id="688" r:id="rId16"/>
    <p:sldId id="2101" r:id="rId17"/>
    <p:sldId id="2103" r:id="rId18"/>
    <p:sldId id="2104" r:id="rId19"/>
    <p:sldId id="2105" r:id="rId20"/>
    <p:sldId id="2106" r:id="rId21"/>
    <p:sldId id="2107" r:id="rId22"/>
    <p:sldId id="2108" r:id="rId23"/>
    <p:sldId id="2109" r:id="rId24"/>
    <p:sldId id="2110" r:id="rId25"/>
    <p:sldId id="2111" r:id="rId26"/>
    <p:sldId id="2113" r:id="rId27"/>
    <p:sldId id="2112" r:id="rId28"/>
    <p:sldId id="2114" r:id="rId29"/>
    <p:sldId id="2115" r:id="rId30"/>
    <p:sldId id="2116" r:id="rId31"/>
    <p:sldId id="2117" r:id="rId32"/>
    <p:sldId id="2118" r:id="rId33"/>
    <p:sldId id="2119" r:id="rId34"/>
    <p:sldId id="2120" r:id="rId35"/>
    <p:sldId id="2121" r:id="rId36"/>
    <p:sldId id="2122" r:id="rId37"/>
    <p:sldId id="2123" r:id="rId38"/>
    <p:sldId id="2124" r:id="rId39"/>
    <p:sldId id="2125" r:id="rId40"/>
    <p:sldId id="2126" r:id="rId41"/>
    <p:sldId id="2127" r:id="rId42"/>
    <p:sldId id="2130" r:id="rId43"/>
    <p:sldId id="2129" r:id="rId4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586"/>
  </p:normalViewPr>
  <p:slideViewPr>
    <p:cSldViewPr>
      <p:cViewPr varScale="1">
        <p:scale>
          <a:sx n="109" d="100"/>
          <a:sy n="109" d="100"/>
        </p:scale>
        <p:origin x="534" y="10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7C7B1A5-06B3-4B41-B888-F8CFEAFB7E20}" type="datetimeFigureOut">
              <a:rPr lang="en-GB" smtClean="0"/>
              <a:t>26/06/2020</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AB3BD4F-5549-49EF-90BA-63026EB2E7EB}" type="slidenum">
              <a:rPr lang="en-GB" smtClean="0"/>
              <a:t>‹#›</a:t>
            </a:fld>
            <a:endParaRPr lang="en-GB" dirty="0"/>
          </a:p>
        </p:txBody>
      </p:sp>
    </p:spTree>
    <p:extLst>
      <p:ext uri="{BB962C8B-B14F-4D97-AF65-F5344CB8AC3E}">
        <p14:creationId xmlns:p14="http://schemas.microsoft.com/office/powerpoint/2010/main" val="1250097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26BB3E2-5A47-47C6-B306-4290FA7796D1}" type="datetimeFigureOut">
              <a:rPr lang="en-GB" smtClean="0"/>
              <a:t>26/06/2020</a:t>
            </a:fld>
            <a:endParaRPr lang="en-GB"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94066A5-F1E6-400A-A512-6BC573D91850}" type="slidenum">
              <a:rPr lang="en-GB" smtClean="0"/>
              <a:t>‹#›</a:t>
            </a:fld>
            <a:endParaRPr lang="en-GB" dirty="0"/>
          </a:p>
        </p:txBody>
      </p:sp>
    </p:spTree>
    <p:extLst>
      <p:ext uri="{BB962C8B-B14F-4D97-AF65-F5344CB8AC3E}">
        <p14:creationId xmlns:p14="http://schemas.microsoft.com/office/powerpoint/2010/main" val="1570509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097B1A-889B-435D-8F2F-E10323D9B93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56501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A7B1A-A65D-4D53-83A4-792AACCF71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17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A7B1A-A65D-4D53-83A4-792AACCF71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806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097B1A-889B-435D-8F2F-E10323D9B93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9715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E4D98-8283-1243-BEB2-E2A786017345}" type="slidenum">
              <a:rPr lang="en-US" smtClean="0"/>
              <a:t>6</a:t>
            </a:fld>
            <a:endParaRPr lang="en-US" dirty="0"/>
          </a:p>
        </p:txBody>
      </p:sp>
    </p:spTree>
    <p:extLst>
      <p:ext uri="{BB962C8B-B14F-4D97-AF65-F5344CB8AC3E}">
        <p14:creationId xmlns:p14="http://schemas.microsoft.com/office/powerpoint/2010/main" val="44504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452438" y="1589088"/>
            <a:ext cx="5715000" cy="4286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Focus for the day: 1. Theories of workplace learning and how to maximise teacher learning in schools to impact upon pupil outcomes. Discuss why workplace learning is more encompassing than CPD 2. Distributed leadership and how to develop learning leaders in schools. My aim is to illustrate how we can build a structure within a school that underpins teacher learning, to enable pupil learning. Give background to my research. Have focused on teacher learning throughout my career, both in terms of theory and practice. My doctoral work took me into the realms of workplace learning literature, and the value of informal learning in schools. EXPANSIVE/RESTRICTIVE and INDIVIDUAL DISPOSITIONS. </a:t>
            </a:r>
          </a:p>
          <a:p>
            <a:pPr eaLnBrk="1" hangingPunct="1">
              <a:spcBef>
                <a:spcPct val="0"/>
              </a:spcBef>
            </a:pPr>
            <a:r>
              <a:rPr lang="en-GB" altLang="en-US" dirty="0" smtClean="0"/>
              <a:t>One of the bullet points for this session was about who is accountable for CPD. My research works on a single premise. The biggest factor that influences the quality of children’s learning is the quality of teaching, and the biggest factor that influences the quality of teacher learning is the quality of teacher learning. A Head Teacher (my title is Head Learning Leader) should be responsible for the learning of their staff in the same way as a teacher is responsible and accountable for the learning of their children. </a:t>
            </a:r>
          </a:p>
          <a:p>
            <a:pPr eaLnBrk="1" hangingPunct="1">
              <a:spcBef>
                <a:spcPct val="0"/>
              </a:spcBef>
            </a:pPr>
            <a:r>
              <a:rPr lang="en-GB" altLang="en-US" dirty="0" smtClean="0"/>
              <a:t>I believe that it is an irony that in the very institutions where ‘learning’ is the core business, the quality of adult learning is relatively poor. Discuss how expansive we can make our learning environment to maximise teacher learning.</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7713" indent="-287338" eaLnBrk="0" hangingPunct="0">
              <a:spcBef>
                <a:spcPct val="30000"/>
              </a:spcBef>
              <a:defRPr sz="1200">
                <a:solidFill>
                  <a:schemeClr val="tx1"/>
                </a:solidFill>
                <a:latin typeface="Calibri" panose="020F0502020204030204" pitchFamily="34" charset="0"/>
              </a:defRPr>
            </a:lvl2pPr>
            <a:lvl3pPr marL="1150938" indent="-230188" eaLnBrk="0" hangingPunct="0">
              <a:spcBef>
                <a:spcPct val="30000"/>
              </a:spcBef>
              <a:defRPr sz="1200">
                <a:solidFill>
                  <a:schemeClr val="tx1"/>
                </a:solidFill>
                <a:latin typeface="Calibri" panose="020F0502020204030204" pitchFamily="34" charset="0"/>
              </a:defRPr>
            </a:lvl3pPr>
            <a:lvl4pPr marL="1611313" indent="-230188" eaLnBrk="0" hangingPunct="0">
              <a:spcBef>
                <a:spcPct val="30000"/>
              </a:spcBef>
              <a:defRPr sz="1200">
                <a:solidFill>
                  <a:schemeClr val="tx1"/>
                </a:solidFill>
                <a:latin typeface="Calibri" panose="020F0502020204030204" pitchFamily="34" charset="0"/>
              </a:defRPr>
            </a:lvl4pPr>
            <a:lvl5pPr marL="2073275" indent="-230188" eaLnBrk="0" hangingPunct="0">
              <a:spcBef>
                <a:spcPct val="30000"/>
              </a:spcBef>
              <a:defRPr sz="1200">
                <a:solidFill>
                  <a:schemeClr val="tx1"/>
                </a:solidFill>
                <a:latin typeface="Calibri" panose="020F0502020204030204" pitchFamily="34" charset="0"/>
              </a:defRPr>
            </a:lvl5pPr>
            <a:lvl6pPr marL="2530475" indent="-230188" eaLnBrk="0" fontAlgn="base" hangingPunct="0">
              <a:spcBef>
                <a:spcPct val="30000"/>
              </a:spcBef>
              <a:spcAft>
                <a:spcPct val="0"/>
              </a:spcAft>
              <a:defRPr sz="1200">
                <a:solidFill>
                  <a:schemeClr val="tx1"/>
                </a:solidFill>
                <a:latin typeface="Calibri" panose="020F0502020204030204" pitchFamily="34" charset="0"/>
              </a:defRPr>
            </a:lvl6pPr>
            <a:lvl7pPr marL="2987675" indent="-230188" eaLnBrk="0" fontAlgn="base" hangingPunct="0">
              <a:spcBef>
                <a:spcPct val="30000"/>
              </a:spcBef>
              <a:spcAft>
                <a:spcPct val="0"/>
              </a:spcAft>
              <a:defRPr sz="1200">
                <a:solidFill>
                  <a:schemeClr val="tx1"/>
                </a:solidFill>
                <a:latin typeface="Calibri" panose="020F0502020204030204" pitchFamily="34" charset="0"/>
              </a:defRPr>
            </a:lvl7pPr>
            <a:lvl8pPr marL="3444875" indent="-230188" eaLnBrk="0" fontAlgn="base" hangingPunct="0">
              <a:spcBef>
                <a:spcPct val="30000"/>
              </a:spcBef>
              <a:spcAft>
                <a:spcPct val="0"/>
              </a:spcAft>
              <a:defRPr sz="1200">
                <a:solidFill>
                  <a:schemeClr val="tx1"/>
                </a:solidFill>
                <a:latin typeface="Calibri" panose="020F0502020204030204" pitchFamily="34" charset="0"/>
              </a:defRPr>
            </a:lvl8pPr>
            <a:lvl9pPr marL="3902075" indent="-23018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A59CE0F-D2F7-416D-87D1-A87C121C632E}"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2888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06438" y="1463675"/>
            <a:ext cx="5265737" cy="3948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Relate to wider attainment and achievement in their school. What do they believe that the children in their schools can achieve? Expectations.</a:t>
            </a:r>
          </a:p>
          <a:p>
            <a:pPr eaLnBrk="1" hangingPunct="1">
              <a:spcBef>
                <a:spcPct val="0"/>
              </a:spcBef>
            </a:pPr>
            <a:r>
              <a:rPr lang="en-GB" altLang="en-US" dirty="0" smtClean="0"/>
              <a:t>We can’t start without considering our values. Values are important because we have to demonstrate that we value adult learning and that we invest in it. Highest performing school systems value teacher learning and they invest in it. If we really believe that teacher learning is the driver for pupil outcomes, it will be our priority. We are creating a learning organisation.</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7713" indent="-287338" eaLnBrk="0" hangingPunct="0">
              <a:spcBef>
                <a:spcPct val="30000"/>
              </a:spcBef>
              <a:defRPr sz="1200">
                <a:solidFill>
                  <a:schemeClr val="tx1"/>
                </a:solidFill>
                <a:latin typeface="Calibri" panose="020F0502020204030204" pitchFamily="34" charset="0"/>
              </a:defRPr>
            </a:lvl2pPr>
            <a:lvl3pPr marL="1150938" indent="-230188" eaLnBrk="0" hangingPunct="0">
              <a:spcBef>
                <a:spcPct val="30000"/>
              </a:spcBef>
              <a:defRPr sz="1200">
                <a:solidFill>
                  <a:schemeClr val="tx1"/>
                </a:solidFill>
                <a:latin typeface="Calibri" panose="020F0502020204030204" pitchFamily="34" charset="0"/>
              </a:defRPr>
            </a:lvl3pPr>
            <a:lvl4pPr marL="1611313" indent="-230188" eaLnBrk="0" hangingPunct="0">
              <a:spcBef>
                <a:spcPct val="30000"/>
              </a:spcBef>
              <a:defRPr sz="1200">
                <a:solidFill>
                  <a:schemeClr val="tx1"/>
                </a:solidFill>
                <a:latin typeface="Calibri" panose="020F0502020204030204" pitchFamily="34" charset="0"/>
              </a:defRPr>
            </a:lvl4pPr>
            <a:lvl5pPr marL="2073275" indent="-230188" eaLnBrk="0" hangingPunct="0">
              <a:spcBef>
                <a:spcPct val="30000"/>
              </a:spcBef>
              <a:defRPr sz="1200">
                <a:solidFill>
                  <a:schemeClr val="tx1"/>
                </a:solidFill>
                <a:latin typeface="Calibri" panose="020F0502020204030204" pitchFamily="34" charset="0"/>
              </a:defRPr>
            </a:lvl5pPr>
            <a:lvl6pPr marL="2530475" indent="-230188" eaLnBrk="0" fontAlgn="base" hangingPunct="0">
              <a:spcBef>
                <a:spcPct val="30000"/>
              </a:spcBef>
              <a:spcAft>
                <a:spcPct val="0"/>
              </a:spcAft>
              <a:defRPr sz="1200">
                <a:solidFill>
                  <a:schemeClr val="tx1"/>
                </a:solidFill>
                <a:latin typeface="Calibri" panose="020F0502020204030204" pitchFamily="34" charset="0"/>
              </a:defRPr>
            </a:lvl6pPr>
            <a:lvl7pPr marL="2987675" indent="-230188" eaLnBrk="0" fontAlgn="base" hangingPunct="0">
              <a:spcBef>
                <a:spcPct val="30000"/>
              </a:spcBef>
              <a:spcAft>
                <a:spcPct val="0"/>
              </a:spcAft>
              <a:defRPr sz="1200">
                <a:solidFill>
                  <a:schemeClr val="tx1"/>
                </a:solidFill>
                <a:latin typeface="Calibri" panose="020F0502020204030204" pitchFamily="34" charset="0"/>
              </a:defRPr>
            </a:lvl7pPr>
            <a:lvl8pPr marL="3444875" indent="-230188" eaLnBrk="0" fontAlgn="base" hangingPunct="0">
              <a:spcBef>
                <a:spcPct val="30000"/>
              </a:spcBef>
              <a:spcAft>
                <a:spcPct val="0"/>
              </a:spcAft>
              <a:defRPr sz="1200">
                <a:solidFill>
                  <a:schemeClr val="tx1"/>
                </a:solidFill>
                <a:latin typeface="Calibri" panose="020F0502020204030204" pitchFamily="34" charset="0"/>
              </a:defRPr>
            </a:lvl8pPr>
            <a:lvl9pPr marL="3902075" indent="-23018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E3B9422-1DF6-4C5F-8A98-C741C620C10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734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5CD792-FB78-4BF4-9B31-CC230B776C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681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452438" y="1589088"/>
            <a:ext cx="5715000" cy="4286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Explain context – explain why great teaching is great for all children, regardless of language needs.</a:t>
            </a:r>
          </a:p>
          <a:p>
            <a:pPr eaLnBrk="1" hangingPunct="1">
              <a:spcBef>
                <a:spcPct val="0"/>
              </a:spcBef>
            </a:pPr>
            <a:r>
              <a:rPr lang="en-GB" altLang="en-US" dirty="0" smtClean="0"/>
              <a:t>I want to demonstrate the practice reflects the theory. The ‘so what’ of teacher learning.</a:t>
            </a:r>
          </a:p>
          <a:p>
            <a:pPr eaLnBrk="1" hangingPunct="1">
              <a:spcBef>
                <a:spcPct val="0"/>
              </a:spcBef>
            </a:pPr>
            <a:r>
              <a:rPr lang="en-GB" altLang="en-US" dirty="0" smtClean="0"/>
              <a:t>That I cannot directly influence the learning of the children at the school – I can influence the teachers through developing their understanding of best practice. To enable them to continually learn.</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7713" indent="-287338" eaLnBrk="0" hangingPunct="0">
              <a:spcBef>
                <a:spcPct val="30000"/>
              </a:spcBef>
              <a:defRPr sz="1200">
                <a:solidFill>
                  <a:schemeClr val="tx1"/>
                </a:solidFill>
                <a:latin typeface="Calibri" panose="020F0502020204030204" pitchFamily="34" charset="0"/>
              </a:defRPr>
            </a:lvl2pPr>
            <a:lvl3pPr marL="1150938" indent="-230188" eaLnBrk="0" hangingPunct="0">
              <a:spcBef>
                <a:spcPct val="30000"/>
              </a:spcBef>
              <a:defRPr sz="1200">
                <a:solidFill>
                  <a:schemeClr val="tx1"/>
                </a:solidFill>
                <a:latin typeface="Calibri" panose="020F0502020204030204" pitchFamily="34" charset="0"/>
              </a:defRPr>
            </a:lvl3pPr>
            <a:lvl4pPr marL="1611313" indent="-230188" eaLnBrk="0" hangingPunct="0">
              <a:spcBef>
                <a:spcPct val="30000"/>
              </a:spcBef>
              <a:defRPr sz="1200">
                <a:solidFill>
                  <a:schemeClr val="tx1"/>
                </a:solidFill>
                <a:latin typeface="Calibri" panose="020F0502020204030204" pitchFamily="34" charset="0"/>
              </a:defRPr>
            </a:lvl4pPr>
            <a:lvl5pPr marL="2073275" indent="-230188" eaLnBrk="0" hangingPunct="0">
              <a:spcBef>
                <a:spcPct val="30000"/>
              </a:spcBef>
              <a:defRPr sz="1200">
                <a:solidFill>
                  <a:schemeClr val="tx1"/>
                </a:solidFill>
                <a:latin typeface="Calibri" panose="020F0502020204030204" pitchFamily="34" charset="0"/>
              </a:defRPr>
            </a:lvl5pPr>
            <a:lvl6pPr marL="2530475" indent="-230188" eaLnBrk="0" fontAlgn="base" hangingPunct="0">
              <a:spcBef>
                <a:spcPct val="30000"/>
              </a:spcBef>
              <a:spcAft>
                <a:spcPct val="0"/>
              </a:spcAft>
              <a:defRPr sz="1200">
                <a:solidFill>
                  <a:schemeClr val="tx1"/>
                </a:solidFill>
                <a:latin typeface="Calibri" panose="020F0502020204030204" pitchFamily="34" charset="0"/>
              </a:defRPr>
            </a:lvl6pPr>
            <a:lvl7pPr marL="2987675" indent="-230188" eaLnBrk="0" fontAlgn="base" hangingPunct="0">
              <a:spcBef>
                <a:spcPct val="30000"/>
              </a:spcBef>
              <a:spcAft>
                <a:spcPct val="0"/>
              </a:spcAft>
              <a:defRPr sz="1200">
                <a:solidFill>
                  <a:schemeClr val="tx1"/>
                </a:solidFill>
                <a:latin typeface="Calibri" panose="020F0502020204030204" pitchFamily="34" charset="0"/>
              </a:defRPr>
            </a:lvl7pPr>
            <a:lvl8pPr marL="3444875" indent="-230188" eaLnBrk="0" fontAlgn="base" hangingPunct="0">
              <a:spcBef>
                <a:spcPct val="30000"/>
              </a:spcBef>
              <a:spcAft>
                <a:spcPct val="0"/>
              </a:spcAft>
              <a:defRPr sz="1200">
                <a:solidFill>
                  <a:schemeClr val="tx1"/>
                </a:solidFill>
                <a:latin typeface="Calibri" panose="020F0502020204030204" pitchFamily="34" charset="0"/>
              </a:defRPr>
            </a:lvl8pPr>
            <a:lvl9pPr marL="3902075" indent="-23018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F6F1839-4C94-4083-9A68-A114E005D423}"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84380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A7B1A-A65D-4D53-83A4-792AACCF71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788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1589088"/>
            <a:ext cx="5715000" cy="4286250"/>
          </a:xfrm>
        </p:spPr>
      </p:sp>
      <p:sp>
        <p:nvSpPr>
          <p:cNvPr id="3" name="Notes Placeholder 2"/>
          <p:cNvSpPr>
            <a:spLocks noGrp="1"/>
          </p:cNvSpPr>
          <p:nvPr>
            <p:ph type="body" idx="1"/>
          </p:nvPr>
        </p:nvSpPr>
        <p:spPr/>
        <p:txBody>
          <a:bodyPr/>
          <a:lstStyle/>
          <a:p>
            <a:r>
              <a:rPr lang="en-GB" dirty="0" smtClean="0"/>
              <a:t>Talk through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809A2-1F14-480F-993E-0941FDDD8C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2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706438" y="1463675"/>
            <a:ext cx="5265737" cy="3948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These are the activities that we can implement in schools to enable the structures and cultures in place to underpin formal and informal learning. Consider them in relation to the aims of the day. Head Learner leads, they all include learning over time, and relatively cost effective.</a:t>
            </a:r>
          </a:p>
          <a:p>
            <a:pPr marL="171450" indent="-171450">
              <a:buFont typeface="Arial" panose="020B0604020202020204" pitchFamily="34" charset="0"/>
              <a:buChar char="•"/>
            </a:pPr>
            <a:r>
              <a:rPr lang="en-GB" altLang="en-US" dirty="0" smtClean="0"/>
              <a:t>Masters engagement </a:t>
            </a:r>
          </a:p>
          <a:p>
            <a:pPr marL="171450" indent="-171450">
              <a:buFont typeface="Arial" panose="020B0604020202020204" pitchFamily="34" charset="0"/>
              <a:buChar char="•"/>
            </a:pPr>
            <a:r>
              <a:rPr lang="en-GB" altLang="en-US" dirty="0" smtClean="0"/>
              <a:t>Professional dialogue</a:t>
            </a:r>
          </a:p>
          <a:p>
            <a:pPr marL="171450" indent="-171450">
              <a:buFont typeface="Arial" panose="020B0604020202020204" pitchFamily="34" charset="0"/>
              <a:buChar char="•"/>
            </a:pPr>
            <a:r>
              <a:rPr lang="en-GB" altLang="en-US" dirty="0" smtClean="0"/>
              <a:t>We need to be co-constructing in the same way that we want children to learn dialogically.</a:t>
            </a:r>
          </a:p>
          <a:p>
            <a:pPr marL="171450" indent="-171450">
              <a:buFont typeface="Arial" panose="020B0604020202020204" pitchFamily="34" charset="0"/>
              <a:buChar char="•"/>
            </a:pPr>
            <a:r>
              <a:rPr lang="en-GB" altLang="en-US" dirty="0" smtClean="0"/>
              <a:t>Describe peer learning and lesson study.</a:t>
            </a:r>
          </a:p>
          <a:p>
            <a:pPr marL="171450" indent="-171450">
              <a:buFont typeface="Arial" panose="020B0604020202020204" pitchFamily="34" charset="0"/>
              <a:buChar char="•"/>
            </a:pPr>
            <a:r>
              <a:rPr lang="en-GB" altLang="en-US" dirty="0" smtClean="0"/>
              <a:t>We have to give time.</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AF3CF3-B171-49AF-A797-D8E8D587CA4E}"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5122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98" indent="0" algn="ctr">
              <a:buNone/>
              <a:defRPr sz="2000"/>
            </a:lvl2pPr>
            <a:lvl3pPr marL="914395" indent="0" algn="ctr">
              <a:buNone/>
              <a:defRPr sz="1800"/>
            </a:lvl3pPr>
            <a:lvl4pPr marL="1371592" indent="0" algn="ctr">
              <a:buNone/>
              <a:defRPr sz="1600"/>
            </a:lvl4pPr>
            <a:lvl5pPr marL="1828789" indent="0" algn="ctr">
              <a:buNone/>
              <a:defRPr sz="1600"/>
            </a:lvl5pPr>
            <a:lvl6pPr marL="2285987" indent="0" algn="ctr">
              <a:buNone/>
              <a:defRPr sz="1600"/>
            </a:lvl6pPr>
            <a:lvl7pPr marL="2743185" indent="0" algn="ctr">
              <a:buNone/>
              <a:defRPr sz="1600"/>
            </a:lvl7pPr>
            <a:lvl8pPr marL="3200381" indent="0" algn="ctr">
              <a:buNone/>
              <a:defRPr sz="1600"/>
            </a:lvl8pPr>
            <a:lvl9pPr marL="365757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BB1F17-9819-469F-AD8C-1A43B9C716BC}"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CF2966-B8B7-48AE-BE63-7F958334748E}" type="slidenum">
              <a:rPr lang="en-GB" smtClean="0"/>
              <a:t>‹#›</a:t>
            </a:fld>
            <a:endParaRPr lang="en-GB" dirty="0"/>
          </a:p>
        </p:txBody>
      </p:sp>
    </p:spTree>
    <p:extLst>
      <p:ext uri="{BB962C8B-B14F-4D97-AF65-F5344CB8AC3E}">
        <p14:creationId xmlns:p14="http://schemas.microsoft.com/office/powerpoint/2010/main" val="2615320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BB1F17-9819-469F-AD8C-1A43B9C716BC}"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CF2966-B8B7-48AE-BE63-7F958334748E}" type="slidenum">
              <a:rPr lang="en-GB" smtClean="0"/>
              <a:t>‹#›</a:t>
            </a:fld>
            <a:endParaRPr lang="en-GB" dirty="0"/>
          </a:p>
        </p:txBody>
      </p:sp>
    </p:spTree>
    <p:extLst>
      <p:ext uri="{BB962C8B-B14F-4D97-AF65-F5344CB8AC3E}">
        <p14:creationId xmlns:p14="http://schemas.microsoft.com/office/powerpoint/2010/main" val="2233650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BB1F17-9819-469F-AD8C-1A43B9C716BC}"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CF2966-B8B7-48AE-BE63-7F958334748E}" type="slidenum">
              <a:rPr lang="en-GB" smtClean="0"/>
              <a:t>‹#›</a:t>
            </a:fld>
            <a:endParaRPr lang="en-GB" dirty="0"/>
          </a:p>
        </p:txBody>
      </p:sp>
    </p:spTree>
    <p:extLst>
      <p:ext uri="{BB962C8B-B14F-4D97-AF65-F5344CB8AC3E}">
        <p14:creationId xmlns:p14="http://schemas.microsoft.com/office/powerpoint/2010/main" val="853072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a:spLocks/>
          </p:cNvSpPr>
          <p:nvPr userDrawn="1"/>
        </p:nvSpPr>
        <p:spPr>
          <a:xfrm>
            <a:off x="0" y="3421080"/>
            <a:ext cx="9144000" cy="3456000"/>
          </a:xfrm>
          <a:prstGeom prst="rect">
            <a:avLst/>
          </a:prstGeom>
          <a:solidFill>
            <a:srgbClr val="0098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533035" y="6009642"/>
            <a:ext cx="6400800" cy="561515"/>
          </a:xfrm>
        </p:spPr>
        <p:txBody>
          <a:bodyPr lIns="108000">
            <a:normAutofit/>
          </a:bodyPr>
          <a:lstStyle>
            <a:lvl1pPr marL="0" indent="0" algn="l">
              <a:buNone/>
              <a:defRPr sz="1600" b="0" i="0">
                <a:solidFill>
                  <a:srgbClr val="FFFFFF"/>
                </a:solidFill>
                <a:latin typeface="Georgia"/>
                <a:cs typeface="Georgia"/>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en-GB"/>
              <a:t>Click to edit Master subtitle style</a:t>
            </a:r>
            <a:endParaRPr lang="en-US"/>
          </a:p>
        </p:txBody>
      </p:sp>
      <p:sp>
        <p:nvSpPr>
          <p:cNvPr id="6" name="Slide Number Placeholder 5"/>
          <p:cNvSpPr>
            <a:spLocks noGrp="1"/>
          </p:cNvSpPr>
          <p:nvPr>
            <p:ph type="sldNum" sz="quarter" idx="12"/>
          </p:nvPr>
        </p:nvSpPr>
        <p:spPr/>
        <p:txBody>
          <a:bodyPr/>
          <a:lstStyle>
            <a:lvl1pPr>
              <a:defRPr>
                <a:solidFill>
                  <a:srgbClr val="FFFFFF"/>
                </a:solidFill>
                <a:latin typeface="Georgia"/>
                <a:cs typeface="Georgia"/>
              </a:defRPr>
            </a:lvl1pPr>
          </a:lstStyle>
          <a:p>
            <a:fld id="{A3EDA49E-4BA4-B34D-B5B9-403BDF896067}" type="slidenum">
              <a:rPr lang="en-US" smtClean="0"/>
              <a:pPr/>
              <a:t>‹#›</a:t>
            </a:fld>
            <a:endParaRPr lang="en-US" dirty="0"/>
          </a:p>
        </p:txBody>
      </p:sp>
      <p:sp>
        <p:nvSpPr>
          <p:cNvPr id="2" name="Title 1"/>
          <p:cNvSpPr>
            <a:spLocks noGrp="1"/>
          </p:cNvSpPr>
          <p:nvPr>
            <p:ph type="ctrTitle"/>
          </p:nvPr>
        </p:nvSpPr>
        <p:spPr>
          <a:xfrm>
            <a:off x="533035" y="5082433"/>
            <a:ext cx="7772400" cy="940718"/>
          </a:xfrm>
        </p:spPr>
        <p:txBody>
          <a:bodyPr anchor="b" anchorCtr="0">
            <a:normAutofit/>
          </a:bodyPr>
          <a:lstStyle>
            <a:lvl1pPr algn="l">
              <a:defRPr sz="3200" b="0" i="1">
                <a:solidFill>
                  <a:schemeClr val="bg1"/>
                </a:solidFill>
                <a:latin typeface="Georgia"/>
                <a:cs typeface="Georgia"/>
              </a:defRPr>
            </a:lvl1pPr>
          </a:lstStyle>
          <a:p>
            <a:r>
              <a:rPr lang="en-GB"/>
              <a:t>Click to edit Master title style</a:t>
            </a:r>
            <a:endParaRPr lang="en-US"/>
          </a:p>
        </p:txBody>
      </p:sp>
      <p:sp>
        <p:nvSpPr>
          <p:cNvPr id="15" name="Picture Placeholder 14"/>
          <p:cNvSpPr>
            <a:spLocks noGrp="1"/>
          </p:cNvSpPr>
          <p:nvPr>
            <p:ph type="pic" sz="quarter" idx="15"/>
          </p:nvPr>
        </p:nvSpPr>
        <p:spPr>
          <a:xfrm>
            <a:off x="4373562" y="743794"/>
            <a:ext cx="4770438" cy="4768850"/>
          </a:xfrm>
        </p:spPr>
        <p:txBody>
          <a:bodyPr/>
          <a:lstStyle>
            <a:lvl1pPr>
              <a:buClr>
                <a:srgbClr val="0098DB"/>
              </a:buClr>
              <a:defRPr/>
            </a:lvl1pPr>
          </a:lstStyle>
          <a:p>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468" y="511557"/>
            <a:ext cx="3841800" cy="1179089"/>
          </a:xfrm>
          <a:prstGeom prst="rect">
            <a:avLst/>
          </a:prstGeom>
        </p:spPr>
      </p:pic>
    </p:spTree>
    <p:extLst>
      <p:ext uri="{BB962C8B-B14F-4D97-AF65-F5344CB8AC3E}">
        <p14:creationId xmlns:p14="http://schemas.microsoft.com/office/powerpoint/2010/main" val="2075164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2800">
                <a:solidFill>
                  <a:srgbClr val="0098DB"/>
                </a:solidFill>
                <a:latin typeface="Georgia"/>
                <a:cs typeface="Georgia"/>
              </a:defRPr>
            </a:lvl1pPr>
          </a:lstStyle>
          <a:p>
            <a:r>
              <a:rPr lang="en-GB"/>
              <a:t>Click to edit Master title style</a:t>
            </a:r>
            <a:endParaRPr lang="en-US"/>
          </a:p>
        </p:txBody>
      </p:sp>
      <p:sp>
        <p:nvSpPr>
          <p:cNvPr id="3" name="Content Placeholder 2"/>
          <p:cNvSpPr>
            <a:spLocks noGrp="1"/>
          </p:cNvSpPr>
          <p:nvPr>
            <p:ph idx="1"/>
          </p:nvPr>
        </p:nvSpPr>
        <p:spPr>
          <a:xfrm>
            <a:off x="457200" y="1208411"/>
            <a:ext cx="8229600" cy="4525963"/>
          </a:xfrm>
        </p:spPr>
        <p:txBody>
          <a:bodyPr/>
          <a:lstStyle>
            <a:lvl1pPr marL="342898" indent="-342898">
              <a:buClr>
                <a:srgbClr val="0098DB"/>
              </a:buClr>
              <a:buFont typeface="Arial"/>
              <a:buChar char="•"/>
              <a:defRPr sz="2800">
                <a:latin typeface="Georgia"/>
                <a:cs typeface="Georgia"/>
              </a:defRPr>
            </a:lvl1pPr>
            <a:lvl2pPr marL="742946" indent="-285748">
              <a:buClr>
                <a:srgbClr val="0098DB"/>
              </a:buClr>
              <a:buFont typeface="Arial"/>
              <a:buChar char="•"/>
              <a:defRPr sz="2400">
                <a:latin typeface="Georgia"/>
                <a:cs typeface="Georgia"/>
              </a:defRPr>
            </a:lvl2pPr>
            <a:lvl3pPr marL="1142993" indent="-228598">
              <a:buClr>
                <a:srgbClr val="0098DB"/>
              </a:buClr>
              <a:buFont typeface="Arial"/>
              <a:buChar char="•"/>
              <a:defRPr sz="2400">
                <a:latin typeface="Georgia"/>
                <a:cs typeface="Georgia"/>
              </a:defRPr>
            </a:lvl3pPr>
            <a:lvl4pPr marL="1600191" indent="-228598">
              <a:buClr>
                <a:srgbClr val="0098DB"/>
              </a:buClr>
              <a:buFont typeface="Arial"/>
              <a:buChar char="•"/>
              <a:defRPr sz="2400">
                <a:latin typeface="Georgia"/>
                <a:cs typeface="Georgia"/>
              </a:defRPr>
            </a:lvl4pPr>
            <a:lvl5pPr marL="2057388" indent="-228598">
              <a:buClr>
                <a:srgbClr val="0098DB"/>
              </a:buClr>
              <a:buFont typeface="Arial"/>
              <a:buChar char="•"/>
              <a:defRPr sz="2400">
                <a:latin typeface="Georgia"/>
                <a:cs typeface="Georgia"/>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2"/>
          </p:nvPr>
        </p:nvSpPr>
        <p:spPr>
          <a:xfrm>
            <a:off x="5940152" y="5013176"/>
            <a:ext cx="2133600" cy="365125"/>
          </a:xfrm>
        </p:spPr>
        <p:txBody>
          <a:bodyPr/>
          <a:lstStyle>
            <a:lvl1pPr>
              <a:defRPr sz="1600" b="1">
                <a:solidFill>
                  <a:srgbClr val="0098DB"/>
                </a:solidFill>
                <a:latin typeface="Georgia"/>
                <a:cs typeface="Georgia"/>
              </a:defRPr>
            </a:lvl1pPr>
          </a:lstStyle>
          <a:p>
            <a:fld id="{A3EDA49E-4BA4-B34D-B5B9-403BDF896067}" type="slidenum">
              <a:rPr lang="en-US" smtClean="0"/>
              <a:pPr/>
              <a:t>‹#›</a:t>
            </a:fld>
            <a:endParaRPr lang="en-US" dirty="0"/>
          </a:p>
        </p:txBody>
      </p:sp>
    </p:spTree>
    <p:extLst>
      <p:ext uri="{BB962C8B-B14F-4D97-AF65-F5344CB8AC3E}">
        <p14:creationId xmlns:p14="http://schemas.microsoft.com/office/powerpoint/2010/main" val="216433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1874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1874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p:cNvSpPr>
            <a:spLocks noGrp="1"/>
          </p:cNvSpPr>
          <p:nvPr>
            <p:ph type="sldNum" sz="quarter" idx="12"/>
          </p:nvPr>
        </p:nvSpPr>
        <p:spPr/>
        <p:txBody>
          <a:bodyPr/>
          <a:lstStyle/>
          <a:p>
            <a:fld id="{A3EDA49E-4BA4-B34D-B5B9-403BDF896067}" type="slidenum">
              <a:rPr lang="en-US" smtClean="0"/>
              <a:t>‹#›</a:t>
            </a:fld>
            <a:endParaRPr lang="en-US" dirty="0"/>
          </a:p>
        </p:txBody>
      </p:sp>
    </p:spTree>
    <p:extLst>
      <p:ext uri="{BB962C8B-B14F-4D97-AF65-F5344CB8AC3E}">
        <p14:creationId xmlns:p14="http://schemas.microsoft.com/office/powerpoint/2010/main" val="8044242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A3EDA49E-4BA4-B34D-B5B9-403BDF896067}" type="slidenum">
              <a:rPr lang="en-US" smtClean="0"/>
              <a:t>‹#›</a:t>
            </a:fld>
            <a:endParaRPr lang="en-US" dirty="0"/>
          </a:p>
        </p:txBody>
      </p:sp>
    </p:spTree>
    <p:extLst>
      <p:ext uri="{BB962C8B-B14F-4D97-AF65-F5344CB8AC3E}">
        <p14:creationId xmlns:p14="http://schemas.microsoft.com/office/powerpoint/2010/main" val="3972853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EDA49E-4BA4-B34D-B5B9-403BDF896067}" type="slidenum">
              <a:rPr lang="en-US" smtClean="0"/>
              <a:t>‹#›</a:t>
            </a:fld>
            <a:endParaRPr lang="en-US" dirty="0"/>
          </a:p>
        </p:txBody>
      </p:sp>
    </p:spTree>
    <p:extLst>
      <p:ext uri="{BB962C8B-B14F-4D97-AF65-F5344CB8AC3E}">
        <p14:creationId xmlns:p14="http://schemas.microsoft.com/office/powerpoint/2010/main" val="2103127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8" indent="0" algn="ctr">
              <a:buNone/>
              <a:defRPr sz="1500"/>
            </a:lvl2pPr>
            <a:lvl3pPr marL="685796" indent="0" algn="ctr">
              <a:buNone/>
              <a:defRPr sz="1350"/>
            </a:lvl3pPr>
            <a:lvl4pPr marL="1028694" indent="0" algn="ctr">
              <a:buNone/>
              <a:defRPr sz="1200"/>
            </a:lvl4pPr>
            <a:lvl5pPr marL="1371592" indent="0" algn="ctr">
              <a:buNone/>
              <a:defRPr sz="1200"/>
            </a:lvl5pPr>
            <a:lvl6pPr marL="1714490" indent="0" algn="ctr">
              <a:buNone/>
              <a:defRPr sz="1200"/>
            </a:lvl6pPr>
            <a:lvl7pPr marL="2057388" indent="0" algn="ctr">
              <a:buNone/>
              <a:defRPr sz="1200"/>
            </a:lvl7pPr>
            <a:lvl8pPr marL="2400286" indent="0" algn="ctr">
              <a:buNone/>
              <a:defRPr sz="1200"/>
            </a:lvl8pPr>
            <a:lvl9pPr marL="2743185"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EDD2453-AE1D-4465-9962-FD6DFE734A9C}"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99767A-9EB6-4785-9D42-B90D300733C0}" type="slidenum">
              <a:rPr lang="en-GB" smtClean="0"/>
              <a:t>‹#›</a:t>
            </a:fld>
            <a:endParaRPr lang="en-GB" dirty="0"/>
          </a:p>
        </p:txBody>
      </p:sp>
    </p:spTree>
    <p:extLst>
      <p:ext uri="{BB962C8B-B14F-4D97-AF65-F5344CB8AC3E}">
        <p14:creationId xmlns:p14="http://schemas.microsoft.com/office/powerpoint/2010/main" val="387507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a:spLocks/>
          </p:cNvSpPr>
          <p:nvPr userDrawn="1"/>
        </p:nvSpPr>
        <p:spPr>
          <a:xfrm>
            <a:off x="0" y="3421080"/>
            <a:ext cx="9144000" cy="3456000"/>
          </a:xfrm>
          <a:prstGeom prst="rect">
            <a:avLst/>
          </a:prstGeom>
          <a:solidFill>
            <a:srgbClr val="0098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533035" y="6009642"/>
            <a:ext cx="6400800" cy="561515"/>
          </a:xfrm>
        </p:spPr>
        <p:txBody>
          <a:bodyPr lIns="108000">
            <a:normAutofit/>
          </a:bodyPr>
          <a:lstStyle>
            <a:lvl1pPr marL="0" indent="0" algn="l">
              <a:buNone/>
              <a:defRPr sz="1600" b="0" i="0">
                <a:solidFill>
                  <a:srgbClr val="FFFFFF"/>
                </a:solidFill>
                <a:latin typeface="Georgia"/>
                <a:cs typeface="Georgia"/>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en-GB" dirty="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latin typeface="Georgia"/>
                <a:cs typeface="Georgia"/>
              </a:defRPr>
            </a:lvl1pPr>
          </a:lstStyle>
          <a:p>
            <a:fld id="{A3EDA49E-4BA4-B34D-B5B9-403BDF896067}" type="slidenum">
              <a:rPr lang="en-US" smtClean="0"/>
              <a:pPr/>
              <a:t>‹#›</a:t>
            </a:fld>
            <a:endParaRPr lang="en-US" dirty="0"/>
          </a:p>
        </p:txBody>
      </p:sp>
      <p:sp>
        <p:nvSpPr>
          <p:cNvPr id="2" name="Title 1"/>
          <p:cNvSpPr>
            <a:spLocks noGrp="1"/>
          </p:cNvSpPr>
          <p:nvPr>
            <p:ph type="ctrTitle"/>
          </p:nvPr>
        </p:nvSpPr>
        <p:spPr>
          <a:xfrm>
            <a:off x="533035" y="5082433"/>
            <a:ext cx="7772400" cy="940718"/>
          </a:xfrm>
        </p:spPr>
        <p:txBody>
          <a:bodyPr anchor="b" anchorCtr="0">
            <a:normAutofit/>
          </a:bodyPr>
          <a:lstStyle>
            <a:lvl1pPr algn="l">
              <a:defRPr sz="3200" b="0" i="1">
                <a:solidFill>
                  <a:schemeClr val="bg1"/>
                </a:solidFill>
                <a:latin typeface="Georgia"/>
                <a:cs typeface="Georgia"/>
              </a:defRPr>
            </a:lvl1pPr>
          </a:lstStyle>
          <a:p>
            <a:r>
              <a:rPr lang="en-GB" dirty="0"/>
              <a:t>Click to edit Master title style</a:t>
            </a:r>
            <a:endParaRPr lang="en-US" dirty="0"/>
          </a:p>
        </p:txBody>
      </p:sp>
      <p:sp>
        <p:nvSpPr>
          <p:cNvPr id="15" name="Picture Placeholder 14"/>
          <p:cNvSpPr>
            <a:spLocks noGrp="1"/>
          </p:cNvSpPr>
          <p:nvPr>
            <p:ph type="pic" sz="quarter" idx="15"/>
          </p:nvPr>
        </p:nvSpPr>
        <p:spPr>
          <a:xfrm>
            <a:off x="4373562" y="743794"/>
            <a:ext cx="4770438" cy="4768850"/>
          </a:xfrm>
        </p:spPr>
        <p:txBody>
          <a:bodyPr/>
          <a:lstStyle>
            <a:lvl1pPr>
              <a:buClr>
                <a:srgbClr val="0098DB"/>
              </a:buClr>
              <a:defRPr/>
            </a:lvl1pPr>
          </a:lstStyle>
          <a:p>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468" y="511557"/>
            <a:ext cx="3841800" cy="1179089"/>
          </a:xfrm>
          <a:prstGeom prst="rect">
            <a:avLst/>
          </a:prstGeom>
        </p:spPr>
      </p:pic>
    </p:spTree>
    <p:extLst>
      <p:ext uri="{BB962C8B-B14F-4D97-AF65-F5344CB8AC3E}">
        <p14:creationId xmlns:p14="http://schemas.microsoft.com/office/powerpoint/2010/main" val="3723736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2800">
                <a:solidFill>
                  <a:srgbClr val="0098DB"/>
                </a:solidFill>
                <a:latin typeface="Georgia"/>
                <a:cs typeface="Georgia"/>
              </a:defRPr>
            </a:lvl1pPr>
          </a:lstStyle>
          <a:p>
            <a:r>
              <a:rPr lang="en-GB" dirty="0"/>
              <a:t>Click to edit Master title style</a:t>
            </a:r>
            <a:endParaRPr lang="en-US" dirty="0"/>
          </a:p>
        </p:txBody>
      </p:sp>
      <p:sp>
        <p:nvSpPr>
          <p:cNvPr id="3" name="Content Placeholder 2"/>
          <p:cNvSpPr>
            <a:spLocks noGrp="1"/>
          </p:cNvSpPr>
          <p:nvPr>
            <p:ph idx="1"/>
          </p:nvPr>
        </p:nvSpPr>
        <p:spPr>
          <a:xfrm>
            <a:off x="457200" y="1208411"/>
            <a:ext cx="8229600" cy="4525963"/>
          </a:xfrm>
        </p:spPr>
        <p:txBody>
          <a:bodyPr/>
          <a:lstStyle>
            <a:lvl1pPr marL="342898" indent="-342898">
              <a:buClr>
                <a:srgbClr val="0098DB"/>
              </a:buClr>
              <a:buFont typeface="Arial"/>
              <a:buChar char="•"/>
              <a:defRPr sz="2800">
                <a:latin typeface="Georgia"/>
                <a:cs typeface="Georgia"/>
              </a:defRPr>
            </a:lvl1pPr>
            <a:lvl2pPr marL="742946" indent="-285748">
              <a:buClr>
                <a:srgbClr val="0098DB"/>
              </a:buClr>
              <a:buFont typeface="Arial"/>
              <a:buChar char="•"/>
              <a:defRPr sz="2400">
                <a:latin typeface="Georgia"/>
                <a:cs typeface="Georgia"/>
              </a:defRPr>
            </a:lvl2pPr>
            <a:lvl3pPr marL="1142993" indent="-228598">
              <a:buClr>
                <a:srgbClr val="0098DB"/>
              </a:buClr>
              <a:buFont typeface="Arial"/>
              <a:buChar char="•"/>
              <a:defRPr sz="2400">
                <a:latin typeface="Georgia"/>
                <a:cs typeface="Georgia"/>
              </a:defRPr>
            </a:lvl3pPr>
            <a:lvl4pPr marL="1600191" indent="-228598">
              <a:buClr>
                <a:srgbClr val="0098DB"/>
              </a:buClr>
              <a:buFont typeface="Arial"/>
              <a:buChar char="•"/>
              <a:defRPr sz="2400">
                <a:latin typeface="Georgia"/>
                <a:cs typeface="Georgia"/>
              </a:defRPr>
            </a:lvl4pPr>
            <a:lvl5pPr marL="2057388" indent="-228598">
              <a:buClr>
                <a:srgbClr val="0098DB"/>
              </a:buClr>
              <a:buFont typeface="Arial"/>
              <a:buChar char="•"/>
              <a:defRPr sz="2400">
                <a:latin typeface="Georgia"/>
                <a:cs typeface="Georgi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p:txBody>
          <a:bodyPr/>
          <a:lstStyle>
            <a:lvl1pPr>
              <a:defRPr sz="1600" b="1">
                <a:solidFill>
                  <a:srgbClr val="0098DB"/>
                </a:solidFill>
                <a:latin typeface="Georgia"/>
                <a:cs typeface="Georgia"/>
              </a:defRPr>
            </a:lvl1pPr>
          </a:lstStyle>
          <a:p>
            <a:fld id="{A3EDA49E-4BA4-B34D-B5B9-403BDF896067}" type="slidenum">
              <a:rPr lang="en-US" smtClean="0"/>
              <a:pPr/>
              <a:t>‹#›</a:t>
            </a:fld>
            <a:endParaRPr lang="en-US" dirty="0"/>
          </a:p>
        </p:txBody>
      </p:sp>
    </p:spTree>
    <p:extLst>
      <p:ext uri="{BB962C8B-B14F-4D97-AF65-F5344CB8AC3E}">
        <p14:creationId xmlns:p14="http://schemas.microsoft.com/office/powerpoint/2010/main" val="2354314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BB1F17-9819-469F-AD8C-1A43B9C716BC}"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CF2966-B8B7-48AE-BE63-7F958334748E}" type="slidenum">
              <a:rPr lang="en-GB" smtClean="0"/>
              <a:t>‹#›</a:t>
            </a:fld>
            <a:endParaRPr lang="en-GB" dirty="0"/>
          </a:p>
        </p:txBody>
      </p:sp>
    </p:spTree>
    <p:extLst>
      <p:ext uri="{BB962C8B-B14F-4D97-AF65-F5344CB8AC3E}">
        <p14:creationId xmlns:p14="http://schemas.microsoft.com/office/powerpoint/2010/main" val="1446672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1874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1874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p:cNvSpPr>
            <a:spLocks noGrp="1"/>
          </p:cNvSpPr>
          <p:nvPr>
            <p:ph type="sldNum" sz="quarter" idx="12"/>
          </p:nvPr>
        </p:nvSpPr>
        <p:spPr/>
        <p:txBody>
          <a:bodyPr/>
          <a:lstStyle/>
          <a:p>
            <a:fld id="{A3EDA49E-4BA4-B34D-B5B9-403BDF896067}" type="slidenum">
              <a:rPr lang="en-US" smtClean="0"/>
              <a:t>‹#›</a:t>
            </a:fld>
            <a:endParaRPr lang="en-US" dirty="0"/>
          </a:p>
        </p:txBody>
      </p:sp>
    </p:spTree>
    <p:extLst>
      <p:ext uri="{BB962C8B-B14F-4D97-AF65-F5344CB8AC3E}">
        <p14:creationId xmlns:p14="http://schemas.microsoft.com/office/powerpoint/2010/main" val="1570709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A3EDA49E-4BA4-B34D-B5B9-403BDF896067}" type="slidenum">
              <a:rPr lang="en-US" smtClean="0"/>
              <a:t>‹#›</a:t>
            </a:fld>
            <a:endParaRPr lang="en-US" dirty="0"/>
          </a:p>
        </p:txBody>
      </p:sp>
    </p:spTree>
    <p:extLst>
      <p:ext uri="{BB962C8B-B14F-4D97-AF65-F5344CB8AC3E}">
        <p14:creationId xmlns:p14="http://schemas.microsoft.com/office/powerpoint/2010/main" val="26534868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EDA49E-4BA4-B34D-B5B9-403BDF896067}" type="slidenum">
              <a:rPr lang="en-US" smtClean="0"/>
              <a:t>‹#›</a:t>
            </a:fld>
            <a:endParaRPr lang="en-US" dirty="0"/>
          </a:p>
        </p:txBody>
      </p:sp>
    </p:spTree>
    <p:extLst>
      <p:ext uri="{BB962C8B-B14F-4D97-AF65-F5344CB8AC3E}">
        <p14:creationId xmlns:p14="http://schemas.microsoft.com/office/powerpoint/2010/main" val="2268111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EDA49E-4BA4-B34D-B5B9-403BDF896067}" type="slidenum">
              <a:rPr lang="en-US" smtClean="0"/>
              <a:t>‹#›</a:t>
            </a:fld>
            <a:endParaRPr lang="en-US" dirty="0"/>
          </a:p>
        </p:txBody>
      </p:sp>
      <p:sp>
        <p:nvSpPr>
          <p:cNvPr id="3" name="Rectangle 2"/>
          <p:cNvSpPr/>
          <p:nvPr userDrawn="1"/>
        </p:nvSpPr>
        <p:spPr>
          <a:xfrm>
            <a:off x="1" y="-82446"/>
            <a:ext cx="9144000" cy="980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accent1">
                  <a:lumMod val="75000"/>
                </a:schemeClr>
              </a:solidFill>
              <a:latin typeface="Georgia" panose="02040502050405020303" pitchFamily="18" charset="0"/>
            </a:endParaRPr>
          </a:p>
        </p:txBody>
      </p:sp>
    </p:spTree>
    <p:extLst>
      <p:ext uri="{BB962C8B-B14F-4D97-AF65-F5344CB8AC3E}">
        <p14:creationId xmlns:p14="http://schemas.microsoft.com/office/powerpoint/2010/main" val="2534570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350" b="1">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defTabSz="685800">
              <a:defRPr/>
            </a:pPr>
            <a:fld id="{0052903F-987B-443A-8F3C-9173436DFCAB}" type="datetimeFigureOut">
              <a:rPr lang="en-GB" smtClean="0">
                <a:solidFill>
                  <a:prstClr val="black">
                    <a:tint val="75000"/>
                  </a:prstClr>
                </a:solidFill>
              </a:rPr>
              <a:pPr defTabSz="685800">
                <a:defRPr/>
              </a:pPr>
              <a:t>26/06/2020</a:t>
            </a:fld>
            <a:endParaRPr lang="en-GB">
              <a:solidFill>
                <a:prstClr val="black">
                  <a:tint val="75000"/>
                </a:prstClr>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defTabSz="685800">
              <a:defRPr/>
            </a:pPr>
            <a:endParaRPr lang="en-GB">
              <a:solidFill>
                <a:prstClr val="black">
                  <a:tint val="75000"/>
                </a:prstClr>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pPr defTabSz="685800">
              <a:defRPr/>
            </a:pPr>
            <a:fld id="{C12B272E-88DC-41BE-A68C-D7C974E4CE1C}" type="slidenum">
              <a:rPr lang="en-GB" altLang="en-US" smtClean="0"/>
              <a:pPr defTabSz="685800">
                <a:defRPr/>
              </a:pPr>
              <a:t>‹#›</a:t>
            </a:fld>
            <a:endParaRPr lang="en-GB" altLang="en-US"/>
          </a:p>
        </p:txBody>
      </p:sp>
    </p:spTree>
    <p:extLst>
      <p:ext uri="{BB962C8B-B14F-4D97-AF65-F5344CB8AC3E}">
        <p14:creationId xmlns:p14="http://schemas.microsoft.com/office/powerpoint/2010/main" val="8752184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defTabSz="685800">
              <a:defRPr/>
            </a:pPr>
            <a:fld id="{830D34DA-03AE-4F53-BCD0-5C0416679032}" type="datetimeFigureOut">
              <a:rPr lang="en-GB" smtClean="0">
                <a:solidFill>
                  <a:prstClr val="black">
                    <a:tint val="75000"/>
                  </a:prstClr>
                </a:solidFill>
              </a:rPr>
              <a:pPr defTabSz="685800">
                <a:defRPr/>
              </a:pPr>
              <a:t>26/06/2020</a:t>
            </a:fld>
            <a:endParaRPr lang="en-GB">
              <a:solidFill>
                <a:prstClr val="black">
                  <a:tint val="75000"/>
                </a:prstClr>
              </a:solidFill>
            </a:endParaRPr>
          </a:p>
        </p:txBody>
      </p:sp>
      <p:sp>
        <p:nvSpPr>
          <p:cNvPr id="9" name="Slide Number Placeholder 8"/>
          <p:cNvSpPr>
            <a:spLocks noGrp="1"/>
          </p:cNvSpPr>
          <p:nvPr>
            <p:ph type="sldNum" sz="quarter" idx="15"/>
          </p:nvPr>
        </p:nvSpPr>
        <p:spPr/>
        <p:txBody>
          <a:bodyPr rtlCol="0"/>
          <a:lstStyle/>
          <a:p>
            <a:pPr defTabSz="685800">
              <a:defRPr/>
            </a:pPr>
            <a:fld id="{1086B917-1BDE-4BE5-A08A-7C93723B9959}" type="slidenum">
              <a:rPr lang="en-GB" altLang="en-US" smtClean="0"/>
              <a:pPr defTabSz="685800">
                <a:defRPr/>
              </a:pPr>
              <a:t>‹#›</a:t>
            </a:fld>
            <a:endParaRPr lang="en-GB" altLang="en-US"/>
          </a:p>
        </p:txBody>
      </p:sp>
      <p:sp>
        <p:nvSpPr>
          <p:cNvPr id="10" name="Footer Placeholder 9"/>
          <p:cNvSpPr>
            <a:spLocks noGrp="1"/>
          </p:cNvSpPr>
          <p:nvPr>
            <p:ph type="ftr" sz="quarter" idx="16"/>
          </p:nvPr>
        </p:nvSpPr>
        <p:spPr/>
        <p:txBody>
          <a:bodyPr rtlCol="0"/>
          <a:lstStyle/>
          <a:p>
            <a:pPr defTabSz="685800">
              <a:defRPr/>
            </a:pPr>
            <a:endParaRPr lang="en-GB">
              <a:solidFill>
                <a:prstClr val="black">
                  <a:tint val="75000"/>
                </a:prstClr>
              </a:solidFill>
            </a:endParaRPr>
          </a:p>
        </p:txBody>
      </p:sp>
    </p:spTree>
    <p:extLst>
      <p:ext uri="{BB962C8B-B14F-4D97-AF65-F5344CB8AC3E}">
        <p14:creationId xmlns:p14="http://schemas.microsoft.com/office/powerpoint/2010/main" val="827527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225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350" b="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defTabSz="685800">
              <a:defRPr/>
            </a:pPr>
            <a:fld id="{C8ADF6B8-4C14-4C3F-9B90-4CF3FC3675A3}" type="datetimeFigureOut">
              <a:rPr lang="en-GB" smtClean="0">
                <a:solidFill>
                  <a:prstClr val="black">
                    <a:tint val="75000"/>
                  </a:prstClr>
                </a:solidFill>
              </a:rPr>
              <a:pPr defTabSz="685800">
                <a:defRPr/>
              </a:pPr>
              <a:t>26/06/2020</a:t>
            </a:fld>
            <a:endParaRPr lang="en-GB">
              <a:solidFill>
                <a:prstClr val="black">
                  <a:tint val="75000"/>
                </a:prstClr>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defTabSz="685800">
              <a:defRPr/>
            </a:pPr>
            <a:endParaRPr lang="en-GB">
              <a:solidFill>
                <a:prstClr val="black">
                  <a:tint val="75000"/>
                </a:prstClr>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Slide Number Placeholder 5"/>
          <p:cNvSpPr>
            <a:spLocks noGrp="1"/>
          </p:cNvSpPr>
          <p:nvPr>
            <p:ph type="sldNum" sz="quarter" idx="12"/>
          </p:nvPr>
        </p:nvSpPr>
        <p:spPr bwMode="auto">
          <a:xfrm>
            <a:off x="1340616" y="4928702"/>
            <a:ext cx="609600" cy="517524"/>
          </a:xfrm>
        </p:spPr>
        <p:txBody>
          <a:bodyPr/>
          <a:lstStyle/>
          <a:p>
            <a:pPr defTabSz="685800">
              <a:defRPr/>
            </a:pPr>
            <a:fld id="{2CCE1B35-4E13-49AF-8E03-3FA08FA427A0}" type="slidenum">
              <a:rPr lang="en-GB" altLang="en-US" smtClean="0"/>
              <a:pPr defTabSz="685800">
                <a:defRPr/>
              </a:pPr>
              <a:t>‹#›</a:t>
            </a:fld>
            <a:endParaRPr lang="en-GB" altLang="en-US"/>
          </a:p>
        </p:txBody>
      </p:sp>
    </p:spTree>
    <p:extLst>
      <p:ext uri="{BB962C8B-B14F-4D97-AF65-F5344CB8AC3E}">
        <p14:creationId xmlns:p14="http://schemas.microsoft.com/office/powerpoint/2010/main" val="9561399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defTabSz="685800">
              <a:defRPr/>
            </a:pPr>
            <a:fld id="{03F5CB28-BC34-4587-A7DC-2ECC1811CB1E}" type="datetimeFigureOut">
              <a:rPr lang="en-GB" smtClean="0">
                <a:solidFill>
                  <a:prstClr val="black">
                    <a:tint val="75000"/>
                  </a:prstClr>
                </a:solidFill>
              </a:rPr>
              <a:pPr defTabSz="685800">
                <a:defRPr/>
              </a:pPr>
              <a:t>26/06/2020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FCDCBAD7-9F81-48E7-A86C-525EFDA02318}" type="slidenum">
              <a:rPr lang="en-GB" altLang="en-US" smtClean="0"/>
              <a:pPr defTabSz="685800">
                <a:defRPr/>
              </a:pPr>
              <a:t>‹#›</a:t>
            </a:fld>
            <a:endParaRPr lang="en-GB" alt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60407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defTabSz="685800">
              <a:defRPr/>
            </a:pPr>
            <a:fld id="{5A4F7FDD-CA67-475C-AEDE-0AA54563ED7A}" type="datetimeFigureOut">
              <a:rPr lang="en-GB" smtClean="0">
                <a:solidFill>
                  <a:prstClr val="black">
                    <a:tint val="75000"/>
                  </a:prstClr>
                </a:solidFill>
              </a:rPr>
              <a:pPr defTabSz="685800">
                <a:defRPr/>
              </a:pPr>
              <a:t>26/06/2020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defRPr/>
            </a:pPr>
            <a:fld id="{0EF54240-6DE1-4178-B633-8BD96E56CD8D}" type="slidenum">
              <a:rPr lang="en-GB" altLang="en-US" smtClean="0"/>
              <a:pPr defTabSz="685800">
                <a:defRPr/>
              </a:pPr>
              <a:t>‹#›</a:t>
            </a:fld>
            <a:endParaRPr lang="en-GB" alt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815376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defTabSz="685800">
              <a:defRPr/>
            </a:pPr>
            <a:fld id="{A16BBD0C-2A19-4641-97A6-7E1A68509BC6}" type="datetimeFigureOut">
              <a:rPr lang="en-GB" smtClean="0">
                <a:solidFill>
                  <a:prstClr val="black">
                    <a:tint val="75000"/>
                  </a:prstClr>
                </a:solidFill>
              </a:rPr>
              <a:pPr defTabSz="685800">
                <a:defRPr/>
              </a:pPr>
              <a:t>26/06/2020</a:t>
            </a:fld>
            <a:endParaRPr lang="en-GB">
              <a:solidFill>
                <a:prstClr val="black">
                  <a:tint val="75000"/>
                </a:prstClr>
              </a:solidFill>
            </a:endParaRPr>
          </a:p>
        </p:txBody>
      </p:sp>
      <p:sp>
        <p:nvSpPr>
          <p:cNvPr id="7" name="Slide Number Placeholder 6"/>
          <p:cNvSpPr>
            <a:spLocks noGrp="1"/>
          </p:cNvSpPr>
          <p:nvPr>
            <p:ph type="sldNum" sz="quarter" idx="11"/>
          </p:nvPr>
        </p:nvSpPr>
        <p:spPr/>
        <p:txBody>
          <a:bodyPr rtlCol="0"/>
          <a:lstStyle/>
          <a:p>
            <a:pPr defTabSz="685800">
              <a:defRPr/>
            </a:pPr>
            <a:fld id="{FADDE9E6-D8CE-4D22-ABE1-66F9271AE095}" type="slidenum">
              <a:rPr lang="en-GB" altLang="en-US" smtClean="0"/>
              <a:pPr defTabSz="685800">
                <a:defRPr/>
              </a:pPr>
              <a:t>‹#›</a:t>
            </a:fld>
            <a:endParaRPr lang="en-GB" altLang="en-US"/>
          </a:p>
        </p:txBody>
      </p:sp>
      <p:sp>
        <p:nvSpPr>
          <p:cNvPr id="8" name="Footer Placeholder 7"/>
          <p:cNvSpPr>
            <a:spLocks noGrp="1"/>
          </p:cNvSpPr>
          <p:nvPr>
            <p:ph type="ftr" sz="quarter" idx="12"/>
          </p:nvPr>
        </p:nvSpPr>
        <p:spPr/>
        <p:txBody>
          <a:bodyPr rtlCol="0"/>
          <a:lstStyle/>
          <a:p>
            <a:pPr defTabSz="685800">
              <a:defRPr/>
            </a:pPr>
            <a:endParaRPr lang="en-GB">
              <a:solidFill>
                <a:prstClr val="black">
                  <a:tint val="75000"/>
                </a:prstClr>
              </a:solidFill>
            </a:endParaRPr>
          </a:p>
        </p:txBody>
      </p:sp>
    </p:spTree>
    <p:extLst>
      <p:ext uri="{BB962C8B-B14F-4D97-AF65-F5344CB8AC3E}">
        <p14:creationId xmlns:p14="http://schemas.microsoft.com/office/powerpoint/2010/main" val="2799593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chemeClr val="tx1">
                    <a:tint val="75000"/>
                  </a:schemeClr>
                </a:solidFill>
              </a:defRPr>
            </a:lvl1pPr>
            <a:lvl2pPr marL="457198" indent="0">
              <a:buNone/>
              <a:defRPr sz="2000">
                <a:solidFill>
                  <a:schemeClr val="tx1">
                    <a:tint val="75000"/>
                  </a:schemeClr>
                </a:solidFill>
              </a:defRPr>
            </a:lvl2pPr>
            <a:lvl3pPr marL="914395" indent="0">
              <a:buNone/>
              <a:defRPr sz="1800">
                <a:solidFill>
                  <a:schemeClr val="tx1">
                    <a:tint val="75000"/>
                  </a:schemeClr>
                </a:solidFill>
              </a:defRPr>
            </a:lvl3pPr>
            <a:lvl4pPr marL="1371592" indent="0">
              <a:buNone/>
              <a:defRPr sz="1600">
                <a:solidFill>
                  <a:schemeClr val="tx1">
                    <a:tint val="75000"/>
                  </a:schemeClr>
                </a:solidFill>
              </a:defRPr>
            </a:lvl4pPr>
            <a:lvl5pPr marL="1828789" indent="0">
              <a:buNone/>
              <a:defRPr sz="1600">
                <a:solidFill>
                  <a:schemeClr val="tx1">
                    <a:tint val="75000"/>
                  </a:schemeClr>
                </a:solidFill>
              </a:defRPr>
            </a:lvl5pPr>
            <a:lvl6pPr marL="2285987" indent="0">
              <a:buNone/>
              <a:defRPr sz="1600">
                <a:solidFill>
                  <a:schemeClr val="tx1">
                    <a:tint val="75000"/>
                  </a:schemeClr>
                </a:solidFill>
              </a:defRPr>
            </a:lvl6pPr>
            <a:lvl7pPr marL="2743185" indent="0">
              <a:buNone/>
              <a:defRPr sz="1600">
                <a:solidFill>
                  <a:schemeClr val="tx1">
                    <a:tint val="75000"/>
                  </a:schemeClr>
                </a:solidFill>
              </a:defRPr>
            </a:lvl7pPr>
            <a:lvl8pPr marL="3200381" indent="0">
              <a:buNone/>
              <a:defRPr sz="1600">
                <a:solidFill>
                  <a:schemeClr val="tx1">
                    <a:tint val="75000"/>
                  </a:schemeClr>
                </a:solidFill>
              </a:defRPr>
            </a:lvl8pPr>
            <a:lvl9pPr marL="365757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BB1F17-9819-469F-AD8C-1A43B9C716BC}"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CF2966-B8B7-48AE-BE63-7F958334748E}" type="slidenum">
              <a:rPr lang="en-GB" smtClean="0"/>
              <a:t>‹#›</a:t>
            </a:fld>
            <a:endParaRPr lang="en-GB" dirty="0"/>
          </a:p>
        </p:txBody>
      </p:sp>
    </p:spTree>
    <p:extLst>
      <p:ext uri="{BB962C8B-B14F-4D97-AF65-F5344CB8AC3E}">
        <p14:creationId xmlns:p14="http://schemas.microsoft.com/office/powerpoint/2010/main" val="2781525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96AE876E-2E80-4A2D-BB45-E53C1CD7511A}" type="datetimeFigureOut">
              <a:rPr lang="en-GB" smtClean="0">
                <a:solidFill>
                  <a:prstClr val="black">
                    <a:tint val="75000"/>
                  </a:prstClr>
                </a:solidFill>
              </a:rPr>
              <a:pPr defTabSz="685800">
                <a:defRPr/>
              </a:pPr>
              <a:t>26/06/2020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defRPr/>
            </a:pPr>
            <a:fld id="{BB639486-13D0-43C7-A633-72C23E24635A}" type="slidenum">
              <a:rPr lang="en-GB" altLang="en-US" smtClean="0"/>
              <a:pPr defTabSz="685800">
                <a:defRPr/>
              </a:pPr>
              <a:t>‹#›</a:t>
            </a:fld>
            <a:endParaRPr lang="en-GB" altLang="en-US"/>
          </a:p>
        </p:txBody>
      </p:sp>
    </p:spTree>
    <p:extLst>
      <p:ext uri="{BB962C8B-B14F-4D97-AF65-F5344CB8AC3E}">
        <p14:creationId xmlns:p14="http://schemas.microsoft.com/office/powerpoint/2010/main" val="1317189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15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300"/>
              </a:spcBef>
              <a:spcAft>
                <a:spcPts val="750"/>
              </a:spcAft>
              <a:buNone/>
              <a:defRPr sz="90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defTabSz="685800">
              <a:defRPr/>
            </a:pPr>
            <a:fld id="{9967FF25-4A30-48C2-9D43-818FBCE5BB76}" type="datetimeFigureOut">
              <a:rPr lang="en-GB" smtClean="0">
                <a:solidFill>
                  <a:prstClr val="black">
                    <a:tint val="75000"/>
                  </a:prstClr>
                </a:solidFill>
              </a:rPr>
              <a:pPr defTabSz="685800">
                <a:defRPr/>
              </a:pPr>
              <a:t>26/06/2020</a:t>
            </a:fld>
            <a:endParaRPr lang="en-GB">
              <a:solidFill>
                <a:prstClr val="black">
                  <a:tint val="75000"/>
                </a:prstClr>
              </a:solidFill>
            </a:endParaRPr>
          </a:p>
        </p:txBody>
      </p:sp>
      <p:sp>
        <p:nvSpPr>
          <p:cNvPr id="22" name="Slide Number Placeholder 21"/>
          <p:cNvSpPr>
            <a:spLocks noGrp="1"/>
          </p:cNvSpPr>
          <p:nvPr>
            <p:ph type="sldNum" sz="quarter" idx="15"/>
          </p:nvPr>
        </p:nvSpPr>
        <p:spPr/>
        <p:txBody>
          <a:bodyPr rtlCol="0"/>
          <a:lstStyle/>
          <a:p>
            <a:pPr defTabSz="685800">
              <a:defRPr/>
            </a:pPr>
            <a:fld id="{DCF9E608-5B09-4FC6-8CBA-8A4880E0E177}" type="slidenum">
              <a:rPr lang="en-GB" altLang="en-US" smtClean="0"/>
              <a:pPr defTabSz="685800">
                <a:defRPr/>
              </a:pPr>
              <a:t>‹#›</a:t>
            </a:fld>
            <a:endParaRPr lang="en-GB" altLang="en-US"/>
          </a:p>
        </p:txBody>
      </p:sp>
      <p:sp>
        <p:nvSpPr>
          <p:cNvPr id="23" name="Footer Placeholder 22"/>
          <p:cNvSpPr>
            <a:spLocks noGrp="1"/>
          </p:cNvSpPr>
          <p:nvPr>
            <p:ph type="ftr" sz="quarter" idx="16"/>
          </p:nvPr>
        </p:nvSpPr>
        <p:spPr/>
        <p:txBody>
          <a:bodyPr rtlCol="0"/>
          <a:lstStyle/>
          <a:p>
            <a:pPr defTabSz="685800">
              <a:defRPr/>
            </a:pPr>
            <a:endParaRPr lang="en-GB">
              <a:solidFill>
                <a:prstClr val="black">
                  <a:tint val="75000"/>
                </a:prstClr>
              </a:solidFill>
            </a:endParaRPr>
          </a:p>
        </p:txBody>
      </p:sp>
    </p:spTree>
    <p:extLst>
      <p:ext uri="{BB962C8B-B14F-4D97-AF65-F5344CB8AC3E}">
        <p14:creationId xmlns:p14="http://schemas.microsoft.com/office/powerpoint/2010/main" val="2581659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15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24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75"/>
              </a:spcBef>
              <a:spcAft>
                <a:spcPts val="300"/>
              </a:spcAft>
              <a:buFontTx/>
              <a:buNone/>
              <a:defRPr sz="900"/>
            </a:lvl1pPr>
            <a:lvl2pPr>
              <a:defRPr sz="900"/>
            </a:lvl2pPr>
            <a:lvl3pPr>
              <a:defRPr sz="750"/>
            </a:lvl3pPr>
            <a:lvl4pPr>
              <a:defRPr sz="675"/>
            </a:lvl4pPr>
            <a:lvl5pPr>
              <a:defRPr sz="675"/>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Date Placeholder 16"/>
          <p:cNvSpPr>
            <a:spLocks noGrp="1"/>
          </p:cNvSpPr>
          <p:nvPr>
            <p:ph type="dt" sz="half" idx="10"/>
          </p:nvPr>
        </p:nvSpPr>
        <p:spPr/>
        <p:txBody>
          <a:bodyPr rtlCol="0"/>
          <a:lstStyle/>
          <a:p>
            <a:pPr defTabSz="685800">
              <a:defRPr/>
            </a:pPr>
            <a:fld id="{8C648BD6-8A20-4AFA-8FD5-4ED549F641BE}" type="datetimeFigureOut">
              <a:rPr lang="en-GB" smtClean="0">
                <a:solidFill>
                  <a:prstClr val="black">
                    <a:tint val="75000"/>
                  </a:prstClr>
                </a:solidFill>
              </a:rPr>
              <a:pPr defTabSz="685800">
                <a:defRPr/>
              </a:pPr>
              <a:t>26/06/2020</a:t>
            </a:fld>
            <a:endParaRPr lang="en-GB">
              <a:solidFill>
                <a:prstClr val="black">
                  <a:tint val="75000"/>
                </a:prstClr>
              </a:solidFill>
            </a:endParaRPr>
          </a:p>
        </p:txBody>
      </p:sp>
      <p:sp>
        <p:nvSpPr>
          <p:cNvPr id="18" name="Slide Number Placeholder 17"/>
          <p:cNvSpPr>
            <a:spLocks noGrp="1"/>
          </p:cNvSpPr>
          <p:nvPr>
            <p:ph type="sldNum" sz="quarter" idx="11"/>
          </p:nvPr>
        </p:nvSpPr>
        <p:spPr/>
        <p:txBody>
          <a:bodyPr rtlCol="0"/>
          <a:lstStyle/>
          <a:p>
            <a:pPr defTabSz="685800">
              <a:defRPr/>
            </a:pPr>
            <a:fld id="{A2599841-A1A2-423C-831B-191E327484CE}" type="slidenum">
              <a:rPr lang="en-GB" altLang="en-US" smtClean="0"/>
              <a:pPr defTabSz="685800">
                <a:defRPr/>
              </a:pPr>
              <a:t>‹#›</a:t>
            </a:fld>
            <a:endParaRPr lang="en-GB" altLang="en-US"/>
          </a:p>
        </p:txBody>
      </p:sp>
      <p:sp>
        <p:nvSpPr>
          <p:cNvPr id="21" name="Footer Placeholder 20"/>
          <p:cNvSpPr>
            <a:spLocks noGrp="1"/>
          </p:cNvSpPr>
          <p:nvPr>
            <p:ph type="ftr" sz="quarter" idx="12"/>
          </p:nvPr>
        </p:nvSpPr>
        <p:spPr/>
        <p:txBody>
          <a:bodyPr rtlCol="0"/>
          <a:lstStyle/>
          <a:p>
            <a:pPr defTabSz="685800">
              <a:defRPr/>
            </a:pPr>
            <a:endParaRPr lang="en-GB">
              <a:solidFill>
                <a:prstClr val="black">
                  <a:tint val="75000"/>
                </a:prstClr>
              </a:solidFill>
            </a:endParaRPr>
          </a:p>
        </p:txBody>
      </p:sp>
    </p:spTree>
    <p:extLst>
      <p:ext uri="{BB962C8B-B14F-4D97-AF65-F5344CB8AC3E}">
        <p14:creationId xmlns:p14="http://schemas.microsoft.com/office/powerpoint/2010/main" val="3836891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685800">
              <a:defRPr/>
            </a:pPr>
            <a:fld id="{8FDC3DD5-68C8-45C9-97DF-C7445032DF67}" type="datetimeFigureOut">
              <a:rPr lang="en-GB" smtClean="0">
                <a:solidFill>
                  <a:prstClr val="black">
                    <a:tint val="75000"/>
                  </a:prstClr>
                </a:solidFill>
              </a:rPr>
              <a:pPr defTabSz="685800">
                <a:defRPr/>
              </a:pPr>
              <a:t>26/06/2020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157CA6C7-6A4D-49AF-B36A-228A59FFC623}" type="slidenum">
              <a:rPr lang="en-GB" altLang="en-US" smtClean="0"/>
              <a:pPr defTabSz="685800">
                <a:defRPr/>
              </a:pPr>
              <a:t>‹#›</a:t>
            </a:fld>
            <a:endParaRPr lang="en-GB" altLang="en-US"/>
          </a:p>
        </p:txBody>
      </p:sp>
    </p:spTree>
    <p:extLst>
      <p:ext uri="{BB962C8B-B14F-4D97-AF65-F5344CB8AC3E}">
        <p14:creationId xmlns:p14="http://schemas.microsoft.com/office/powerpoint/2010/main" val="3246688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685800">
              <a:defRPr/>
            </a:pPr>
            <a:fld id="{994A6FD2-705C-473B-B842-CCEBB1DAA538}" type="datetimeFigureOut">
              <a:rPr lang="en-GB" smtClean="0">
                <a:solidFill>
                  <a:prstClr val="black">
                    <a:tint val="75000"/>
                  </a:prstClr>
                </a:solidFill>
              </a:rPr>
              <a:pPr defTabSz="685800">
                <a:defRPr/>
              </a:pPr>
              <a:t>26/06/2020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7B60988A-FE80-4019-ABBA-B01266C5C858}" type="slidenum">
              <a:rPr lang="en-GB" altLang="en-US" smtClean="0"/>
              <a:pPr defTabSz="685800">
                <a:defRPr/>
              </a:pPr>
              <a:t>‹#›</a:t>
            </a:fld>
            <a:endParaRPr lang="en-GB" altLang="en-US"/>
          </a:p>
        </p:txBody>
      </p:sp>
    </p:spTree>
    <p:extLst>
      <p:ext uri="{BB962C8B-B14F-4D97-AF65-F5344CB8AC3E}">
        <p14:creationId xmlns:p14="http://schemas.microsoft.com/office/powerpoint/2010/main" val="171833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defTabSz="685800">
              <a:defRPr/>
            </a:pPr>
            <a:endParaRPr lang="en-GB"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defTabSz="685800">
              <a:defRPr/>
            </a:pPr>
            <a:endParaRPr lang="en-GB"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defTabSz="685800">
              <a:defRPr/>
            </a:pPr>
            <a:fld id="{2D860759-C3E6-4C4D-B319-028009C7A84B}" type="slidenum">
              <a:rPr lang="en-GB" altLang="en-US" smtClean="0"/>
              <a:pPr defTabSz="685800">
                <a:defRPr/>
              </a:pPr>
              <a:t>‹#›</a:t>
            </a:fld>
            <a:endParaRPr lang="en-GB" altLang="en-US"/>
          </a:p>
        </p:txBody>
      </p:sp>
    </p:spTree>
    <p:extLst>
      <p:ext uri="{BB962C8B-B14F-4D97-AF65-F5344CB8AC3E}">
        <p14:creationId xmlns:p14="http://schemas.microsoft.com/office/powerpoint/2010/main" val="2580730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3796283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499724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3505502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999880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4BB1F17-9819-469F-AD8C-1A43B9C716BC}"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CF2966-B8B7-48AE-BE63-7F958334748E}" type="slidenum">
              <a:rPr lang="en-GB" smtClean="0"/>
              <a:t>‹#›</a:t>
            </a:fld>
            <a:endParaRPr lang="en-GB" dirty="0"/>
          </a:p>
        </p:txBody>
      </p:sp>
    </p:spTree>
    <p:extLst>
      <p:ext uri="{BB962C8B-B14F-4D97-AF65-F5344CB8AC3E}">
        <p14:creationId xmlns:p14="http://schemas.microsoft.com/office/powerpoint/2010/main" val="3418487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3436673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2517352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3016920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3537010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3798911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1384988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3839875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7"/>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4BB1F17-9819-469F-AD8C-1A43B9C716BC}" type="datetimeFigureOut">
              <a:rPr lang="en-GB" smtClean="0"/>
              <a:t>26/06/2020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FCF2966-B8B7-48AE-BE63-7F958334748E}" type="slidenum">
              <a:rPr lang="en-GB" smtClean="0"/>
              <a:t>‹#›</a:t>
            </a:fld>
            <a:endParaRPr lang="en-GB" dirty="0"/>
          </a:p>
        </p:txBody>
      </p:sp>
    </p:spTree>
    <p:extLst>
      <p:ext uri="{BB962C8B-B14F-4D97-AF65-F5344CB8AC3E}">
        <p14:creationId xmlns:p14="http://schemas.microsoft.com/office/powerpoint/2010/main" val="216167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BB1F17-9819-469F-AD8C-1A43B9C716BC}" type="datetimeFigureOut">
              <a:rPr lang="en-GB" smtClean="0"/>
              <a:t>26/06/2020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CF2966-B8B7-48AE-BE63-7F958334748E}" type="slidenum">
              <a:rPr lang="en-GB" smtClean="0"/>
              <a:t>‹#›</a:t>
            </a:fld>
            <a:endParaRPr lang="en-GB" dirty="0"/>
          </a:p>
        </p:txBody>
      </p:sp>
    </p:spTree>
    <p:extLst>
      <p:ext uri="{BB962C8B-B14F-4D97-AF65-F5344CB8AC3E}">
        <p14:creationId xmlns:p14="http://schemas.microsoft.com/office/powerpoint/2010/main" val="4449346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B1F17-9819-469F-AD8C-1A43B9C716BC}" type="datetimeFigureOut">
              <a:rPr lang="en-GB" smtClean="0"/>
              <a:t>26/06/2020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CF2966-B8B7-48AE-BE63-7F958334748E}" type="slidenum">
              <a:rPr lang="en-GB" smtClean="0"/>
              <a:t>‹#›</a:t>
            </a:fld>
            <a:endParaRPr lang="en-GB" dirty="0"/>
          </a:p>
        </p:txBody>
      </p:sp>
    </p:spTree>
    <p:extLst>
      <p:ext uri="{BB962C8B-B14F-4D97-AF65-F5344CB8AC3E}">
        <p14:creationId xmlns:p14="http://schemas.microsoft.com/office/powerpoint/2010/main" val="918903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198"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5" indent="0">
              <a:buNone/>
              <a:defRPr sz="1000"/>
            </a:lvl7pPr>
            <a:lvl8pPr marL="3200381" indent="0">
              <a:buNone/>
              <a:defRPr sz="1000"/>
            </a:lvl8pPr>
            <a:lvl9pPr marL="365757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BB1F17-9819-469F-AD8C-1A43B9C716BC}"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CF2966-B8B7-48AE-BE63-7F958334748E}" type="slidenum">
              <a:rPr lang="en-GB" smtClean="0"/>
              <a:t>‹#›</a:t>
            </a:fld>
            <a:endParaRPr lang="en-GB" dirty="0"/>
          </a:p>
        </p:txBody>
      </p:sp>
    </p:spTree>
    <p:extLst>
      <p:ext uri="{BB962C8B-B14F-4D97-AF65-F5344CB8AC3E}">
        <p14:creationId xmlns:p14="http://schemas.microsoft.com/office/powerpoint/2010/main" val="2112350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endParaRPr lang="en-GB" dirty="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198"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5" indent="0">
              <a:buNone/>
              <a:defRPr sz="1000"/>
            </a:lvl7pPr>
            <a:lvl8pPr marL="3200381" indent="0">
              <a:buNone/>
              <a:defRPr sz="1000"/>
            </a:lvl8pPr>
            <a:lvl9pPr marL="365757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BB1F17-9819-469F-AD8C-1A43B9C716BC}"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CF2966-B8B7-48AE-BE63-7F958334748E}" type="slidenum">
              <a:rPr lang="en-GB" smtClean="0"/>
              <a:t>‹#›</a:t>
            </a:fld>
            <a:endParaRPr lang="en-GB" dirty="0"/>
          </a:p>
        </p:txBody>
      </p:sp>
    </p:spTree>
    <p:extLst>
      <p:ext uri="{BB962C8B-B14F-4D97-AF65-F5344CB8AC3E}">
        <p14:creationId xmlns:p14="http://schemas.microsoft.com/office/powerpoint/2010/main" val="3756046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B1F17-9819-469F-AD8C-1A43B9C716BC}" type="datetimeFigureOut">
              <a:rPr lang="en-GB" smtClean="0"/>
              <a:t>26/06/2020</a:t>
            </a:fld>
            <a:endParaRPr lang="en-GB" dirty="0"/>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F2966-B8B7-48AE-BE63-7F958334748E}" type="slidenum">
              <a:rPr lang="en-GB" smtClean="0"/>
              <a:t>‹#›</a:t>
            </a:fld>
            <a:endParaRPr lang="en-GB" dirty="0"/>
          </a:p>
        </p:txBody>
      </p:sp>
    </p:spTree>
    <p:extLst>
      <p:ext uri="{BB962C8B-B14F-4D97-AF65-F5344CB8AC3E}">
        <p14:creationId xmlns:p14="http://schemas.microsoft.com/office/powerpoint/2010/main" val="18093862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8" indent="-228598"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8"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8"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8100" y="5883673"/>
            <a:ext cx="9043416" cy="219456"/>
          </a:xfrm>
          <a:prstGeom prst="rect">
            <a:avLst/>
          </a:prstGeom>
        </p:spPr>
      </p:pic>
      <p:sp>
        <p:nvSpPr>
          <p:cNvPr id="2" name="Title Placeholder 1"/>
          <p:cNvSpPr>
            <a:spLocks noGrp="1"/>
          </p:cNvSpPr>
          <p:nvPr>
            <p:ph type="title"/>
          </p:nvPr>
        </p:nvSpPr>
        <p:spPr>
          <a:xfrm>
            <a:off x="457200" y="274640"/>
            <a:ext cx="8229600" cy="906753"/>
          </a:xfrm>
          <a:prstGeom prst="rect">
            <a:avLst/>
          </a:prstGeom>
        </p:spPr>
        <p:txBody>
          <a:bodyPr vert="horz" lIns="91440" tIns="45720" rIns="91440" bIns="45720" rtlCol="0" anchor="t" anchorCtr="0">
            <a:normAutofit/>
          </a:bodyPr>
          <a:lstStyle/>
          <a:p>
            <a:r>
              <a:rPr lang="en-GB"/>
              <a:t>Click to edit Master title style</a:t>
            </a:r>
            <a:endParaRPr lang="en-US"/>
          </a:p>
        </p:txBody>
      </p:sp>
      <p:sp>
        <p:nvSpPr>
          <p:cNvPr id="3" name="Text Placeholder 2"/>
          <p:cNvSpPr>
            <a:spLocks noGrp="1"/>
          </p:cNvSpPr>
          <p:nvPr>
            <p:ph type="body" idx="1"/>
          </p:nvPr>
        </p:nvSpPr>
        <p:spPr>
          <a:xfrm>
            <a:off x="457200" y="1275963"/>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600">
                <a:solidFill>
                  <a:srgbClr val="0098DB"/>
                </a:solidFill>
                <a:latin typeface="Georgia"/>
                <a:cs typeface="Georgia"/>
              </a:defRPr>
            </a:lvl1pPr>
          </a:lstStyle>
          <a:p>
            <a:fld id="{A3EDA49E-4BA4-B34D-B5B9-403BDF896067}" type="slidenum">
              <a:rPr lang="en-US" smtClean="0"/>
              <a:pPr/>
              <a:t>‹#›</a:t>
            </a:fld>
            <a:endParaRPr lang="en-US" dirty="0"/>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8929" y="6175058"/>
            <a:ext cx="1799998" cy="552438"/>
          </a:xfrm>
          <a:prstGeom prst="rect">
            <a:avLst/>
          </a:prstGeom>
        </p:spPr>
      </p:pic>
      <p:sp>
        <p:nvSpPr>
          <p:cNvPr id="7" name="TextBox 6">
            <a:extLst>
              <a:ext uri="{FF2B5EF4-FFF2-40B4-BE49-F238E27FC236}">
                <a16:creationId xmlns:a16="http://schemas.microsoft.com/office/drawing/2014/main" id="{9B7B14B5-A2A9-0042-B43A-3D161D41B759}"/>
              </a:ext>
            </a:extLst>
          </p:cNvPr>
          <p:cNvSpPr txBox="1"/>
          <p:nvPr userDrawn="1"/>
        </p:nvSpPr>
        <p:spPr>
          <a:xfrm>
            <a:off x="4355976" y="6175058"/>
            <a:ext cx="4330824" cy="461665"/>
          </a:xfrm>
          <a:prstGeom prst="rect">
            <a:avLst/>
          </a:prstGeom>
          <a:noFill/>
        </p:spPr>
        <p:txBody>
          <a:bodyPr wrap="square" rtlCol="0">
            <a:spAutoFit/>
          </a:bodyPr>
          <a:lstStyle/>
          <a:p>
            <a:r>
              <a:rPr lang="en-US" sz="2400" b="0" dirty="0">
                <a:solidFill>
                  <a:srgbClr val="00B0F0"/>
                </a:solidFill>
              </a:rPr>
              <a:t>• Ambitious • Resilient • Kind </a:t>
            </a:r>
          </a:p>
        </p:txBody>
      </p:sp>
    </p:spTree>
    <p:extLst>
      <p:ext uri="{BB962C8B-B14F-4D97-AF65-F5344CB8AC3E}">
        <p14:creationId xmlns:p14="http://schemas.microsoft.com/office/powerpoint/2010/main" val="1152201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457198" rtl="0" eaLnBrk="1" latinLnBrk="0" hangingPunct="1">
        <a:spcBef>
          <a:spcPct val="0"/>
        </a:spcBef>
        <a:buNone/>
        <a:defRPr sz="2800" kern="1200">
          <a:solidFill>
            <a:srgbClr val="0098DB"/>
          </a:solidFill>
          <a:latin typeface="Georgia"/>
          <a:ea typeface="+mj-ea"/>
          <a:cs typeface="Georgia"/>
        </a:defRPr>
      </a:lvl1pPr>
    </p:titleStyle>
    <p:bodyStyle>
      <a:lvl1pPr marL="342898" indent="-342898" algn="l" defTabSz="457198" rtl="0" eaLnBrk="1" latinLnBrk="0" hangingPunct="1">
        <a:spcBef>
          <a:spcPct val="20000"/>
        </a:spcBef>
        <a:buClr>
          <a:srgbClr val="0098DB"/>
        </a:buClr>
        <a:buFont typeface="Arial"/>
        <a:buChar char="•"/>
        <a:defRPr sz="2800" kern="1200">
          <a:solidFill>
            <a:schemeClr val="tx1"/>
          </a:solidFill>
          <a:latin typeface="Georgia"/>
          <a:ea typeface="+mn-ea"/>
          <a:cs typeface="Georgia"/>
        </a:defRPr>
      </a:lvl1pPr>
      <a:lvl2pPr marL="742946" indent="-285748" algn="l" defTabSz="457198" rtl="0" eaLnBrk="1" latinLnBrk="0" hangingPunct="1">
        <a:spcBef>
          <a:spcPct val="20000"/>
        </a:spcBef>
        <a:buClr>
          <a:srgbClr val="0098DB"/>
        </a:buClr>
        <a:buFont typeface="Arial"/>
        <a:buChar char="•"/>
        <a:defRPr sz="2400" kern="1200">
          <a:solidFill>
            <a:schemeClr val="tx1"/>
          </a:solidFill>
          <a:latin typeface="Georgia"/>
          <a:ea typeface="+mn-ea"/>
          <a:cs typeface="Georgia"/>
        </a:defRPr>
      </a:lvl2pPr>
      <a:lvl3pPr marL="1142993" indent="-228598" algn="l" defTabSz="457198" rtl="0" eaLnBrk="1" latinLnBrk="0" hangingPunct="1">
        <a:spcBef>
          <a:spcPct val="20000"/>
        </a:spcBef>
        <a:buClr>
          <a:srgbClr val="0098DB"/>
        </a:buClr>
        <a:buFont typeface="Arial"/>
        <a:buChar char="•"/>
        <a:defRPr sz="2400" kern="1200">
          <a:solidFill>
            <a:schemeClr val="tx1"/>
          </a:solidFill>
          <a:latin typeface="Georgia"/>
          <a:ea typeface="+mn-ea"/>
          <a:cs typeface="Georgia"/>
        </a:defRPr>
      </a:lvl3pPr>
      <a:lvl4pPr marL="1600191" indent="-228598" algn="l" defTabSz="457198" rtl="0" eaLnBrk="1" latinLnBrk="0" hangingPunct="1">
        <a:spcBef>
          <a:spcPct val="20000"/>
        </a:spcBef>
        <a:buClr>
          <a:srgbClr val="0098DB"/>
        </a:buClr>
        <a:buFont typeface="Arial"/>
        <a:buChar char="•"/>
        <a:defRPr sz="2400" kern="1200">
          <a:solidFill>
            <a:schemeClr val="tx1"/>
          </a:solidFill>
          <a:latin typeface="Georgia"/>
          <a:ea typeface="+mn-ea"/>
          <a:cs typeface="Georgia"/>
        </a:defRPr>
      </a:lvl4pPr>
      <a:lvl5pPr marL="2057388" indent="-228598" algn="l" defTabSz="457198" rtl="0" eaLnBrk="1" latinLnBrk="0" hangingPunct="1">
        <a:spcBef>
          <a:spcPct val="20000"/>
        </a:spcBef>
        <a:buClr>
          <a:srgbClr val="0098DB"/>
        </a:buClr>
        <a:buFont typeface="Arial"/>
        <a:buChar char="•"/>
        <a:defRPr sz="2400" kern="1200">
          <a:solidFill>
            <a:schemeClr val="tx1"/>
          </a:solidFill>
          <a:latin typeface="Georgia"/>
          <a:ea typeface="+mn-ea"/>
          <a:cs typeface="Georgia"/>
        </a:defRPr>
      </a:lvl5pPr>
      <a:lvl6pPr marL="2514585" indent="-228598" algn="l" defTabSz="457198" rtl="0" eaLnBrk="1" latinLnBrk="0" hangingPunct="1">
        <a:spcBef>
          <a:spcPct val="20000"/>
        </a:spcBef>
        <a:buFont typeface="Arial"/>
        <a:buChar char="•"/>
        <a:defRPr sz="2000" kern="1200">
          <a:solidFill>
            <a:schemeClr val="tx1"/>
          </a:solidFill>
          <a:latin typeface="+mn-lt"/>
          <a:ea typeface="+mn-ea"/>
          <a:cs typeface="+mn-cs"/>
        </a:defRPr>
      </a:lvl6pPr>
      <a:lvl7pPr marL="2971783" indent="-228598" algn="l" defTabSz="457198" rtl="0" eaLnBrk="1" latinLnBrk="0" hangingPunct="1">
        <a:spcBef>
          <a:spcPct val="20000"/>
        </a:spcBef>
        <a:buFont typeface="Arial"/>
        <a:buChar char="•"/>
        <a:defRPr sz="2000" kern="1200">
          <a:solidFill>
            <a:schemeClr val="tx1"/>
          </a:solidFill>
          <a:latin typeface="+mn-lt"/>
          <a:ea typeface="+mn-ea"/>
          <a:cs typeface="+mn-cs"/>
        </a:defRPr>
      </a:lvl7pPr>
      <a:lvl8pPr marL="3428980" indent="-228598" algn="l" defTabSz="457198" rtl="0" eaLnBrk="1" latinLnBrk="0" hangingPunct="1">
        <a:spcBef>
          <a:spcPct val="20000"/>
        </a:spcBef>
        <a:buFont typeface="Arial"/>
        <a:buChar char="•"/>
        <a:defRPr sz="2000" kern="1200">
          <a:solidFill>
            <a:schemeClr val="tx1"/>
          </a:solidFill>
          <a:latin typeface="+mn-lt"/>
          <a:ea typeface="+mn-ea"/>
          <a:cs typeface="+mn-cs"/>
        </a:defRPr>
      </a:lvl8pPr>
      <a:lvl9pPr marL="3886177" indent="-228598" algn="l" defTabSz="45719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8" rtl="0" eaLnBrk="1" latinLnBrk="0" hangingPunct="1">
        <a:defRPr sz="1800" kern="1200">
          <a:solidFill>
            <a:schemeClr val="tx1"/>
          </a:solidFill>
          <a:latin typeface="+mn-lt"/>
          <a:ea typeface="+mn-ea"/>
          <a:cs typeface="+mn-cs"/>
        </a:defRPr>
      </a:lvl1pPr>
      <a:lvl2pPr marL="457198" algn="l" defTabSz="457198" rtl="0" eaLnBrk="1" latinLnBrk="0" hangingPunct="1">
        <a:defRPr sz="1800" kern="1200">
          <a:solidFill>
            <a:schemeClr val="tx1"/>
          </a:solidFill>
          <a:latin typeface="+mn-lt"/>
          <a:ea typeface="+mn-ea"/>
          <a:cs typeface="+mn-cs"/>
        </a:defRPr>
      </a:lvl2pPr>
      <a:lvl3pPr marL="914395" algn="l" defTabSz="457198" rtl="0" eaLnBrk="1" latinLnBrk="0" hangingPunct="1">
        <a:defRPr sz="1800" kern="1200">
          <a:solidFill>
            <a:schemeClr val="tx1"/>
          </a:solidFill>
          <a:latin typeface="+mn-lt"/>
          <a:ea typeface="+mn-ea"/>
          <a:cs typeface="+mn-cs"/>
        </a:defRPr>
      </a:lvl3pPr>
      <a:lvl4pPr marL="1371592" algn="l" defTabSz="457198" rtl="0" eaLnBrk="1" latinLnBrk="0" hangingPunct="1">
        <a:defRPr sz="1800" kern="1200">
          <a:solidFill>
            <a:schemeClr val="tx1"/>
          </a:solidFill>
          <a:latin typeface="+mn-lt"/>
          <a:ea typeface="+mn-ea"/>
          <a:cs typeface="+mn-cs"/>
        </a:defRPr>
      </a:lvl4pPr>
      <a:lvl5pPr marL="1828789" algn="l" defTabSz="457198" rtl="0" eaLnBrk="1" latinLnBrk="0" hangingPunct="1">
        <a:defRPr sz="1800" kern="1200">
          <a:solidFill>
            <a:schemeClr val="tx1"/>
          </a:solidFill>
          <a:latin typeface="+mn-lt"/>
          <a:ea typeface="+mn-ea"/>
          <a:cs typeface="+mn-cs"/>
        </a:defRPr>
      </a:lvl5pPr>
      <a:lvl6pPr marL="2285987" algn="l" defTabSz="457198" rtl="0" eaLnBrk="1" latinLnBrk="0" hangingPunct="1">
        <a:defRPr sz="1800" kern="1200">
          <a:solidFill>
            <a:schemeClr val="tx1"/>
          </a:solidFill>
          <a:latin typeface="+mn-lt"/>
          <a:ea typeface="+mn-ea"/>
          <a:cs typeface="+mn-cs"/>
        </a:defRPr>
      </a:lvl6pPr>
      <a:lvl7pPr marL="2743185" algn="l" defTabSz="457198" rtl="0" eaLnBrk="1" latinLnBrk="0" hangingPunct="1">
        <a:defRPr sz="1800" kern="1200">
          <a:solidFill>
            <a:schemeClr val="tx1"/>
          </a:solidFill>
          <a:latin typeface="+mn-lt"/>
          <a:ea typeface="+mn-ea"/>
          <a:cs typeface="+mn-cs"/>
        </a:defRPr>
      </a:lvl7pPr>
      <a:lvl8pPr marL="3200381" algn="l" defTabSz="457198" rtl="0" eaLnBrk="1" latinLnBrk="0" hangingPunct="1">
        <a:defRPr sz="1800" kern="1200">
          <a:solidFill>
            <a:schemeClr val="tx1"/>
          </a:solidFill>
          <a:latin typeface="+mn-lt"/>
          <a:ea typeface="+mn-ea"/>
          <a:cs typeface="+mn-cs"/>
        </a:defRPr>
      </a:lvl8pPr>
      <a:lvl9pPr marL="3657579" algn="l" defTabSz="45719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8100" y="5883673"/>
            <a:ext cx="9043416" cy="219456"/>
          </a:xfrm>
          <a:prstGeom prst="rect">
            <a:avLst/>
          </a:prstGeom>
        </p:spPr>
      </p:pic>
      <p:sp>
        <p:nvSpPr>
          <p:cNvPr id="2" name="Title Placeholder 1"/>
          <p:cNvSpPr>
            <a:spLocks noGrp="1"/>
          </p:cNvSpPr>
          <p:nvPr>
            <p:ph type="title"/>
          </p:nvPr>
        </p:nvSpPr>
        <p:spPr>
          <a:xfrm>
            <a:off x="457200" y="274640"/>
            <a:ext cx="8229600" cy="906753"/>
          </a:xfrm>
          <a:prstGeom prst="rect">
            <a:avLst/>
          </a:prstGeom>
        </p:spPr>
        <p:txBody>
          <a:bodyPr vert="horz" lIns="91440" tIns="45720" rIns="91440" bIns="45720" rtlCol="0" anchor="t"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75963"/>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600">
                <a:solidFill>
                  <a:srgbClr val="0098DB"/>
                </a:solidFill>
                <a:latin typeface="Georgia"/>
                <a:cs typeface="Georgia"/>
              </a:defRPr>
            </a:lvl1pPr>
          </a:lstStyle>
          <a:p>
            <a:fld id="{A3EDA49E-4BA4-B34D-B5B9-403BDF896067}" type="slidenum">
              <a:rPr lang="en-US" smtClean="0"/>
              <a:pPr/>
              <a:t>‹#›</a:t>
            </a:fld>
            <a:endParaRPr lang="en-US" dirty="0"/>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8929" y="6175058"/>
            <a:ext cx="1799998" cy="552438"/>
          </a:xfrm>
          <a:prstGeom prst="rect">
            <a:avLst/>
          </a:prstGeom>
        </p:spPr>
      </p:pic>
    </p:spTree>
    <p:extLst>
      <p:ext uri="{BB962C8B-B14F-4D97-AF65-F5344CB8AC3E}">
        <p14:creationId xmlns:p14="http://schemas.microsoft.com/office/powerpoint/2010/main" val="31952134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457198" rtl="0" eaLnBrk="1" latinLnBrk="0" hangingPunct="1">
        <a:spcBef>
          <a:spcPct val="0"/>
        </a:spcBef>
        <a:buNone/>
        <a:defRPr sz="2800" kern="1200">
          <a:solidFill>
            <a:srgbClr val="0098DB"/>
          </a:solidFill>
          <a:latin typeface="Georgia"/>
          <a:ea typeface="+mj-ea"/>
          <a:cs typeface="Georgia"/>
        </a:defRPr>
      </a:lvl1pPr>
    </p:titleStyle>
    <p:bodyStyle>
      <a:lvl1pPr marL="342898" indent="-342898" algn="l" defTabSz="457198" rtl="0" eaLnBrk="1" latinLnBrk="0" hangingPunct="1">
        <a:spcBef>
          <a:spcPct val="20000"/>
        </a:spcBef>
        <a:buClr>
          <a:srgbClr val="0098DB"/>
        </a:buClr>
        <a:buFont typeface="Arial"/>
        <a:buChar char="•"/>
        <a:defRPr sz="2800" kern="1200">
          <a:solidFill>
            <a:schemeClr val="tx1"/>
          </a:solidFill>
          <a:latin typeface="Georgia"/>
          <a:ea typeface="+mn-ea"/>
          <a:cs typeface="Georgia"/>
        </a:defRPr>
      </a:lvl1pPr>
      <a:lvl2pPr marL="742946" indent="-285748" algn="l" defTabSz="457198" rtl="0" eaLnBrk="1" latinLnBrk="0" hangingPunct="1">
        <a:spcBef>
          <a:spcPct val="20000"/>
        </a:spcBef>
        <a:buClr>
          <a:srgbClr val="0098DB"/>
        </a:buClr>
        <a:buFont typeface="Arial"/>
        <a:buChar char="•"/>
        <a:defRPr sz="2400" kern="1200">
          <a:solidFill>
            <a:schemeClr val="tx1"/>
          </a:solidFill>
          <a:latin typeface="Georgia"/>
          <a:ea typeface="+mn-ea"/>
          <a:cs typeface="Georgia"/>
        </a:defRPr>
      </a:lvl2pPr>
      <a:lvl3pPr marL="1142993" indent="-228598" algn="l" defTabSz="457198" rtl="0" eaLnBrk="1" latinLnBrk="0" hangingPunct="1">
        <a:spcBef>
          <a:spcPct val="20000"/>
        </a:spcBef>
        <a:buClr>
          <a:srgbClr val="0098DB"/>
        </a:buClr>
        <a:buFont typeface="Arial"/>
        <a:buChar char="•"/>
        <a:defRPr sz="2400" kern="1200">
          <a:solidFill>
            <a:schemeClr val="tx1"/>
          </a:solidFill>
          <a:latin typeface="Georgia"/>
          <a:ea typeface="+mn-ea"/>
          <a:cs typeface="Georgia"/>
        </a:defRPr>
      </a:lvl3pPr>
      <a:lvl4pPr marL="1600191" indent="-228598" algn="l" defTabSz="457198" rtl="0" eaLnBrk="1" latinLnBrk="0" hangingPunct="1">
        <a:spcBef>
          <a:spcPct val="20000"/>
        </a:spcBef>
        <a:buClr>
          <a:srgbClr val="0098DB"/>
        </a:buClr>
        <a:buFont typeface="Arial"/>
        <a:buChar char="•"/>
        <a:defRPr sz="2400" kern="1200">
          <a:solidFill>
            <a:schemeClr val="tx1"/>
          </a:solidFill>
          <a:latin typeface="Georgia"/>
          <a:ea typeface="+mn-ea"/>
          <a:cs typeface="Georgia"/>
        </a:defRPr>
      </a:lvl4pPr>
      <a:lvl5pPr marL="2057388" indent="-228598" algn="l" defTabSz="457198" rtl="0" eaLnBrk="1" latinLnBrk="0" hangingPunct="1">
        <a:spcBef>
          <a:spcPct val="20000"/>
        </a:spcBef>
        <a:buClr>
          <a:srgbClr val="0098DB"/>
        </a:buClr>
        <a:buFont typeface="Arial"/>
        <a:buChar char="•"/>
        <a:defRPr sz="2400" kern="1200">
          <a:solidFill>
            <a:schemeClr val="tx1"/>
          </a:solidFill>
          <a:latin typeface="Georgia"/>
          <a:ea typeface="+mn-ea"/>
          <a:cs typeface="Georgia"/>
        </a:defRPr>
      </a:lvl5pPr>
      <a:lvl6pPr marL="2514585" indent="-228598" algn="l" defTabSz="457198" rtl="0" eaLnBrk="1" latinLnBrk="0" hangingPunct="1">
        <a:spcBef>
          <a:spcPct val="20000"/>
        </a:spcBef>
        <a:buFont typeface="Arial"/>
        <a:buChar char="•"/>
        <a:defRPr sz="2000" kern="1200">
          <a:solidFill>
            <a:schemeClr val="tx1"/>
          </a:solidFill>
          <a:latin typeface="+mn-lt"/>
          <a:ea typeface="+mn-ea"/>
          <a:cs typeface="+mn-cs"/>
        </a:defRPr>
      </a:lvl6pPr>
      <a:lvl7pPr marL="2971783" indent="-228598" algn="l" defTabSz="457198" rtl="0" eaLnBrk="1" latinLnBrk="0" hangingPunct="1">
        <a:spcBef>
          <a:spcPct val="20000"/>
        </a:spcBef>
        <a:buFont typeface="Arial"/>
        <a:buChar char="•"/>
        <a:defRPr sz="2000" kern="1200">
          <a:solidFill>
            <a:schemeClr val="tx1"/>
          </a:solidFill>
          <a:latin typeface="+mn-lt"/>
          <a:ea typeface="+mn-ea"/>
          <a:cs typeface="+mn-cs"/>
        </a:defRPr>
      </a:lvl7pPr>
      <a:lvl8pPr marL="3428980" indent="-228598" algn="l" defTabSz="457198" rtl="0" eaLnBrk="1" latinLnBrk="0" hangingPunct="1">
        <a:spcBef>
          <a:spcPct val="20000"/>
        </a:spcBef>
        <a:buFont typeface="Arial"/>
        <a:buChar char="•"/>
        <a:defRPr sz="2000" kern="1200">
          <a:solidFill>
            <a:schemeClr val="tx1"/>
          </a:solidFill>
          <a:latin typeface="+mn-lt"/>
          <a:ea typeface="+mn-ea"/>
          <a:cs typeface="+mn-cs"/>
        </a:defRPr>
      </a:lvl8pPr>
      <a:lvl9pPr marL="3886177" indent="-228598" algn="l" defTabSz="45719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8" rtl="0" eaLnBrk="1" latinLnBrk="0" hangingPunct="1">
        <a:defRPr sz="1800" kern="1200">
          <a:solidFill>
            <a:schemeClr val="tx1"/>
          </a:solidFill>
          <a:latin typeface="+mn-lt"/>
          <a:ea typeface="+mn-ea"/>
          <a:cs typeface="+mn-cs"/>
        </a:defRPr>
      </a:lvl1pPr>
      <a:lvl2pPr marL="457198" algn="l" defTabSz="457198" rtl="0" eaLnBrk="1" latinLnBrk="0" hangingPunct="1">
        <a:defRPr sz="1800" kern="1200">
          <a:solidFill>
            <a:schemeClr val="tx1"/>
          </a:solidFill>
          <a:latin typeface="+mn-lt"/>
          <a:ea typeface="+mn-ea"/>
          <a:cs typeface="+mn-cs"/>
        </a:defRPr>
      </a:lvl2pPr>
      <a:lvl3pPr marL="914395" algn="l" defTabSz="457198" rtl="0" eaLnBrk="1" latinLnBrk="0" hangingPunct="1">
        <a:defRPr sz="1800" kern="1200">
          <a:solidFill>
            <a:schemeClr val="tx1"/>
          </a:solidFill>
          <a:latin typeface="+mn-lt"/>
          <a:ea typeface="+mn-ea"/>
          <a:cs typeface="+mn-cs"/>
        </a:defRPr>
      </a:lvl3pPr>
      <a:lvl4pPr marL="1371592" algn="l" defTabSz="457198" rtl="0" eaLnBrk="1" latinLnBrk="0" hangingPunct="1">
        <a:defRPr sz="1800" kern="1200">
          <a:solidFill>
            <a:schemeClr val="tx1"/>
          </a:solidFill>
          <a:latin typeface="+mn-lt"/>
          <a:ea typeface="+mn-ea"/>
          <a:cs typeface="+mn-cs"/>
        </a:defRPr>
      </a:lvl4pPr>
      <a:lvl5pPr marL="1828789" algn="l" defTabSz="457198" rtl="0" eaLnBrk="1" latinLnBrk="0" hangingPunct="1">
        <a:defRPr sz="1800" kern="1200">
          <a:solidFill>
            <a:schemeClr val="tx1"/>
          </a:solidFill>
          <a:latin typeface="+mn-lt"/>
          <a:ea typeface="+mn-ea"/>
          <a:cs typeface="+mn-cs"/>
        </a:defRPr>
      </a:lvl5pPr>
      <a:lvl6pPr marL="2285987" algn="l" defTabSz="457198" rtl="0" eaLnBrk="1" latinLnBrk="0" hangingPunct="1">
        <a:defRPr sz="1800" kern="1200">
          <a:solidFill>
            <a:schemeClr val="tx1"/>
          </a:solidFill>
          <a:latin typeface="+mn-lt"/>
          <a:ea typeface="+mn-ea"/>
          <a:cs typeface="+mn-cs"/>
        </a:defRPr>
      </a:lvl6pPr>
      <a:lvl7pPr marL="2743185" algn="l" defTabSz="457198" rtl="0" eaLnBrk="1" latinLnBrk="0" hangingPunct="1">
        <a:defRPr sz="1800" kern="1200">
          <a:solidFill>
            <a:schemeClr val="tx1"/>
          </a:solidFill>
          <a:latin typeface="+mn-lt"/>
          <a:ea typeface="+mn-ea"/>
          <a:cs typeface="+mn-cs"/>
        </a:defRPr>
      </a:lvl7pPr>
      <a:lvl8pPr marL="3200381" algn="l" defTabSz="457198" rtl="0" eaLnBrk="1" latinLnBrk="0" hangingPunct="1">
        <a:defRPr sz="1800" kern="1200">
          <a:solidFill>
            <a:schemeClr val="tx1"/>
          </a:solidFill>
          <a:latin typeface="+mn-lt"/>
          <a:ea typeface="+mn-ea"/>
          <a:cs typeface="+mn-cs"/>
        </a:defRPr>
      </a:lvl8pPr>
      <a:lvl9pPr marL="3657579" algn="l" defTabSz="45719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900">
                <a:solidFill>
                  <a:schemeClr val="tx2"/>
                </a:solidFill>
              </a:defRPr>
            </a:lvl1pPr>
          </a:lstStyle>
          <a:p>
            <a:pPr defTabSz="685800">
              <a:defRPr/>
            </a:pPr>
            <a:fld id="{2E7B6CD7-DE97-46C5-BBA8-FE42C8D1C5C1}" type="datetimeFigureOut">
              <a:rPr lang="en-GB" smtClean="0">
                <a:solidFill>
                  <a:prstClr val="black">
                    <a:tint val="75000"/>
                  </a:prstClr>
                </a:solidFill>
              </a:rPr>
              <a:pPr defTabSz="685800">
                <a:defRPr/>
              </a:pPr>
              <a:t>26/06/2020</a:t>
            </a:fld>
            <a:endParaRPr lang="en-GB">
              <a:solidFill>
                <a:prstClr val="black">
                  <a:tint val="75000"/>
                </a:prstClr>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900">
                <a:solidFill>
                  <a:schemeClr val="tx2"/>
                </a:solidFill>
              </a:defRPr>
            </a:lvl1pPr>
          </a:lstStyle>
          <a:p>
            <a:pPr defTabSz="685800">
              <a:defRPr/>
            </a:pPr>
            <a:endParaRPr lang="en-GB">
              <a:solidFill>
                <a:prstClr val="black">
                  <a:tint val="75000"/>
                </a:prstClr>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050" b="1">
                <a:solidFill>
                  <a:srgbClr val="FFFFFF"/>
                </a:solidFill>
              </a:defRPr>
            </a:lvl1pPr>
          </a:lstStyle>
          <a:p>
            <a:pPr defTabSz="685800" fontAlgn="base">
              <a:spcBef>
                <a:spcPct val="0"/>
              </a:spcBef>
              <a:spcAft>
                <a:spcPct val="0"/>
              </a:spcAft>
              <a:defRPr/>
            </a:pPr>
            <a:fld id="{EF44180F-C1D7-4189-AF99-549B23F9F8E8}" type="slidenum">
              <a:rPr lang="en-GB" altLang="en-US" smtClean="0">
                <a:cs typeface="Arial" panose="020B0604020202020204" pitchFamily="34" charset="0"/>
              </a:rPr>
              <a:pPr defTabSz="685800"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413793149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rtl="0" eaLnBrk="1" latinLnBrk="0" hangingPunct="1">
        <a:spcBef>
          <a:spcPct val="0"/>
        </a:spcBef>
        <a:buNone/>
        <a:defRPr kumimoji="0" sz="2250" b="0" kern="1200" cap="small" baseline="0">
          <a:solidFill>
            <a:schemeClr val="tx2"/>
          </a:solidFill>
          <a:latin typeface="+mj-lt"/>
          <a:ea typeface="+mj-ea"/>
          <a:cs typeface="+mj-cs"/>
        </a:defRPr>
      </a:lvl1pPr>
    </p:titleStyle>
    <p:bodyStyle>
      <a:lvl1pPr marL="205740" indent="-205740" algn="l" rtl="0" eaLnBrk="1" latinLnBrk="0" hangingPunct="1">
        <a:spcBef>
          <a:spcPts val="450"/>
        </a:spcBef>
        <a:buClr>
          <a:schemeClr val="accent1"/>
        </a:buClr>
        <a:buSzPct val="70000"/>
        <a:buFont typeface="Wingdings"/>
        <a:buChar char=""/>
        <a:defRPr kumimoji="0" sz="1800" kern="1200">
          <a:solidFill>
            <a:schemeClr val="tx1"/>
          </a:solidFill>
          <a:latin typeface="+mn-lt"/>
          <a:ea typeface="+mn-ea"/>
          <a:cs typeface="+mn-cs"/>
        </a:defRPr>
      </a:lvl1pPr>
      <a:lvl2pPr marL="480060" indent="-205740" algn="l" rtl="0" eaLnBrk="1" latinLnBrk="0" hangingPunct="1">
        <a:spcBef>
          <a:spcPct val="20000"/>
        </a:spcBef>
        <a:buClr>
          <a:schemeClr val="accent1"/>
        </a:buClr>
        <a:buSzPct val="80000"/>
        <a:buFont typeface="Wingdings 2"/>
        <a:buChar char=""/>
        <a:defRPr kumimoji="0" sz="1575" kern="1200">
          <a:solidFill>
            <a:schemeClr val="tx1"/>
          </a:solidFill>
          <a:latin typeface="+mn-lt"/>
          <a:ea typeface="+mn-ea"/>
          <a:cs typeface="+mn-cs"/>
        </a:defRPr>
      </a:lvl2pPr>
      <a:lvl3pPr marL="685800" indent="-137160" algn="l" rtl="0" eaLnBrk="1" latinLnBrk="0" hangingPunct="1">
        <a:spcBef>
          <a:spcPct val="20000"/>
        </a:spcBef>
        <a:buClr>
          <a:schemeClr val="accent1">
            <a:shade val="75000"/>
          </a:schemeClr>
        </a:buClr>
        <a:buSzPct val="60000"/>
        <a:buFont typeface="Wingdings"/>
        <a:buChar char=""/>
        <a:defRPr kumimoji="0" sz="1350" kern="1200">
          <a:solidFill>
            <a:schemeClr val="tx1"/>
          </a:solidFill>
          <a:latin typeface="+mn-lt"/>
          <a:ea typeface="+mn-ea"/>
          <a:cs typeface="+mn-cs"/>
        </a:defRPr>
      </a:lvl3pPr>
      <a:lvl4pPr marL="891540" indent="-137160" algn="l" rtl="0" eaLnBrk="1" latinLnBrk="0" hangingPunct="1">
        <a:spcBef>
          <a:spcPct val="20000"/>
        </a:spcBef>
        <a:buClr>
          <a:schemeClr val="accent1">
            <a:tint val="60000"/>
          </a:schemeClr>
        </a:buClr>
        <a:buSzPct val="60000"/>
        <a:buFont typeface="Wingdings"/>
        <a:buChar char=""/>
        <a:defRPr kumimoji="0" sz="1350" kern="1200">
          <a:solidFill>
            <a:schemeClr val="tx1"/>
          </a:solidFill>
          <a:latin typeface="+mn-lt"/>
          <a:ea typeface="+mn-ea"/>
          <a:cs typeface="+mn-cs"/>
        </a:defRPr>
      </a:lvl4pPr>
      <a:lvl5pPr marL="1097280" indent="-137160" algn="l" rtl="0" eaLnBrk="1" latinLnBrk="0" hangingPunct="1">
        <a:spcBef>
          <a:spcPct val="20000"/>
        </a:spcBef>
        <a:buClr>
          <a:schemeClr val="accent2">
            <a:tint val="60000"/>
          </a:schemeClr>
        </a:buClr>
        <a:buSzPct val="68000"/>
        <a:buFont typeface="Wingdings 2"/>
        <a:buChar char=""/>
        <a:defRPr kumimoji="0" sz="1200" kern="1200">
          <a:solidFill>
            <a:schemeClr val="tx1"/>
          </a:solidFill>
          <a:latin typeface="+mn-lt"/>
          <a:ea typeface="+mn-ea"/>
          <a:cs typeface="+mn-cs"/>
        </a:defRPr>
      </a:lvl5pPr>
      <a:lvl6pPr marL="1303020" indent="-137160"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60" indent="-137160" algn="l" rtl="0" eaLnBrk="1" latinLnBrk="0" hangingPunct="1">
        <a:spcBef>
          <a:spcPct val="20000"/>
        </a:spcBef>
        <a:buClr>
          <a:schemeClr val="accent1">
            <a:tint val="60000"/>
          </a:schemeClr>
        </a:buClr>
        <a:buSzPct val="60000"/>
        <a:buFont typeface="Wingdings"/>
        <a:buChar char=""/>
        <a:defRPr kumimoji="0" sz="1050" kern="1200" baseline="0">
          <a:solidFill>
            <a:schemeClr val="tx2"/>
          </a:solidFill>
          <a:latin typeface="+mn-lt"/>
          <a:ea typeface="+mn-ea"/>
          <a:cs typeface="+mn-cs"/>
        </a:defRPr>
      </a:lvl7pPr>
      <a:lvl8pPr marL="1714500" indent="-137160" algn="l" rtl="0" eaLnBrk="1" latinLnBrk="0" hangingPunct="1">
        <a:spcBef>
          <a:spcPct val="20000"/>
        </a:spcBef>
        <a:buClr>
          <a:schemeClr val="accent2"/>
        </a:buClr>
        <a:buChar char="•"/>
        <a:defRPr kumimoji="0" sz="1050" kern="1200" cap="small" baseline="0">
          <a:solidFill>
            <a:schemeClr val="tx2"/>
          </a:solidFill>
          <a:latin typeface="+mn-lt"/>
          <a:ea typeface="+mn-ea"/>
          <a:cs typeface="+mn-cs"/>
        </a:defRPr>
      </a:lvl8pPr>
      <a:lvl9pPr marL="1920240" indent="-137160" algn="l" rtl="0" eaLnBrk="1" latinLnBrk="0" hangingPunct="1">
        <a:spcBef>
          <a:spcPct val="20000"/>
        </a:spcBef>
        <a:buClr>
          <a:schemeClr val="accent1">
            <a:shade val="75000"/>
          </a:schemeClr>
        </a:buClr>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33EDBA9-2933-459F-A86E-64C1E3DF938D}" type="datetimeFigureOut">
              <a:rPr lang="en-GB" smtClean="0"/>
              <a:t>26/06/2020</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DF0D32-433B-424B-8306-C73A30D100CF}" type="slidenum">
              <a:rPr lang="en-GB" smtClean="0"/>
              <a:t>‹#›</a:t>
            </a:fld>
            <a:endParaRPr lang="en-GB" dirty="0"/>
          </a:p>
        </p:txBody>
      </p:sp>
    </p:spTree>
    <p:extLst>
      <p:ext uri="{BB962C8B-B14F-4D97-AF65-F5344CB8AC3E}">
        <p14:creationId xmlns:p14="http://schemas.microsoft.com/office/powerpoint/2010/main" val="423550014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hemeOverride" Target="../theme/themeOverride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7.xml"/><Relationship Id="rId1" Type="http://schemas.openxmlformats.org/officeDocument/2006/relationships/themeOverride" Target="../theme/themeOverride2.xml"/><Relationship Id="rId5" Type="http://schemas.openxmlformats.org/officeDocument/2006/relationships/image" Target="../media/image21.png"/><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36.xml"/><Relationship Id="rId5" Type="http://schemas.openxmlformats.org/officeDocument/2006/relationships/image" Target="../media/image9.jpg"/><Relationship Id="rId4" Type="http://schemas.openxmlformats.org/officeDocument/2006/relationships/hyperlink" Target="https://www.birmingham.ac.uk/schools/education/courses/educational-leadership-apprenticeship.aspx"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 Placeholder 2"/>
          <p:cNvSpPr txBox="1">
            <a:spLocks/>
          </p:cNvSpPr>
          <p:nvPr/>
        </p:nvSpPr>
        <p:spPr>
          <a:xfrm>
            <a:off x="251519" y="5229200"/>
            <a:ext cx="4913709" cy="64861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en-GB" sz="4800" b="1" dirty="0">
                <a:solidFill>
                  <a:schemeClr val="accent1">
                    <a:lumMod val="40000"/>
                    <a:lumOff val="60000"/>
                  </a:schemeClr>
                </a:solidFill>
                <a:latin typeface="Arial" panose="020B0604020202020204" pitchFamily="34" charset="0"/>
                <a:cs typeface="Arial" panose="020B0604020202020204" pitchFamily="34" charset="0"/>
              </a:rPr>
              <a:t>W</a:t>
            </a:r>
            <a:r>
              <a:rPr lang="en-GB" sz="4800" b="1" dirty="0" smtClean="0">
                <a:solidFill>
                  <a:schemeClr val="accent1">
                    <a:lumMod val="40000"/>
                    <a:lumOff val="60000"/>
                  </a:schemeClr>
                </a:solidFill>
                <a:latin typeface="Arial" panose="020B0604020202020204" pitchFamily="34" charset="0"/>
                <a:cs typeface="Arial" panose="020B0604020202020204" pitchFamily="34" charset="0"/>
              </a:rPr>
              <a:t>elcome</a:t>
            </a:r>
            <a:endParaRPr lang="en-GB" sz="48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 name="TextBox 1"/>
          <p:cNvSpPr txBox="1"/>
          <p:nvPr/>
        </p:nvSpPr>
        <p:spPr>
          <a:xfrm>
            <a:off x="251519" y="5875938"/>
            <a:ext cx="4968552" cy="369332"/>
          </a:xfrm>
          <a:prstGeom prst="rect">
            <a:avLst/>
          </a:prstGeom>
          <a:noFill/>
        </p:spPr>
        <p:txBody>
          <a:bodyPr wrap="square" rtlCol="0">
            <a:spAutoFit/>
          </a:bodyPr>
          <a:lstStyle/>
          <a:p>
            <a:r>
              <a:rPr lang="en-GB" b="1" dirty="0" smtClean="0">
                <a:solidFill>
                  <a:schemeClr val="accent1">
                    <a:lumMod val="75000"/>
                  </a:schemeClr>
                </a:solidFill>
              </a:rPr>
              <a:t>Please note this event is being recorded. </a:t>
            </a:r>
            <a:endParaRPr lang="en-GB" b="1" dirty="0">
              <a:solidFill>
                <a:schemeClr val="accent1">
                  <a:lumMod val="75000"/>
                </a:schemeClr>
              </a:solidFill>
            </a:endParaRPr>
          </a:p>
        </p:txBody>
      </p:sp>
      <p:sp>
        <p:nvSpPr>
          <p:cNvPr id="3" name="Title 2"/>
          <p:cNvSpPr>
            <a:spLocks noGrp="1"/>
          </p:cNvSpPr>
          <p:nvPr>
            <p:ph type="ctrTitle"/>
          </p:nvPr>
        </p:nvSpPr>
        <p:spPr>
          <a:xfrm>
            <a:off x="276599" y="2132856"/>
            <a:ext cx="3791345" cy="2387600"/>
          </a:xfrm>
        </p:spPr>
        <p:txBody>
          <a:bodyPr>
            <a:normAutofit fontScale="90000"/>
          </a:bodyPr>
          <a:lstStyle/>
          <a:p>
            <a:pPr algn="l"/>
            <a:r>
              <a:rPr lang="en-GB" sz="4900" b="1" dirty="0">
                <a:solidFill>
                  <a:schemeClr val="accent1">
                    <a:lumMod val="40000"/>
                    <a:lumOff val="60000"/>
                  </a:schemeClr>
                </a:solidFill>
                <a:latin typeface="Arial" panose="020B0604020202020204" pitchFamily="34" charset="0"/>
                <a:cs typeface="Arial" panose="020B0604020202020204" pitchFamily="34" charset="0"/>
              </a:rPr>
              <a:t>Education Leadership Academy</a:t>
            </a:r>
            <a:r>
              <a:rPr lang="en-GB" sz="4400" b="1" dirty="0">
                <a:solidFill>
                  <a:schemeClr val="accent1">
                    <a:lumMod val="40000"/>
                    <a:lumOff val="60000"/>
                  </a:schemeClr>
                </a:solidFill>
                <a:latin typeface="Arial" panose="020B0604020202020204" pitchFamily="34" charset="0"/>
                <a:cs typeface="Arial" panose="020B0604020202020204" pitchFamily="34" charset="0"/>
              </a:rPr>
              <a:t/>
            </a:r>
            <a:br>
              <a:rPr lang="en-GB" sz="4400" b="1" dirty="0">
                <a:solidFill>
                  <a:schemeClr val="accent1">
                    <a:lumMod val="40000"/>
                    <a:lumOff val="60000"/>
                  </a:schemeClr>
                </a:solidFill>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2807769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58EA3-B7E1-1D4D-9655-C3CB3DADA55C}"/>
              </a:ext>
            </a:extLst>
          </p:cNvPr>
          <p:cNvSpPr>
            <a:spLocks noGrp="1"/>
          </p:cNvSpPr>
          <p:nvPr>
            <p:ph type="title"/>
          </p:nvPr>
        </p:nvSpPr>
        <p:spPr/>
        <p:txBody>
          <a:bodyPr>
            <a:normAutofit fontScale="90000"/>
          </a:bodyPr>
          <a:lstStyle/>
          <a:p>
            <a:r>
              <a:rPr lang="en-GB" dirty="0"/>
              <a:t>Core questions to help decision making</a:t>
            </a:r>
            <a:br>
              <a:rPr lang="en-GB" dirty="0"/>
            </a:br>
            <a:endParaRPr lang="en-US" dirty="0"/>
          </a:p>
        </p:txBody>
      </p:sp>
      <p:sp>
        <p:nvSpPr>
          <p:cNvPr id="3" name="Content Placeholder 2">
            <a:extLst>
              <a:ext uri="{FF2B5EF4-FFF2-40B4-BE49-F238E27FC236}">
                <a16:creationId xmlns:a16="http://schemas.microsoft.com/office/drawing/2014/main" id="{73B17D7D-2C06-EB41-ABED-63F56314CD0D}"/>
              </a:ext>
            </a:extLst>
          </p:cNvPr>
          <p:cNvSpPr>
            <a:spLocks noGrp="1"/>
          </p:cNvSpPr>
          <p:nvPr>
            <p:ph idx="1"/>
          </p:nvPr>
        </p:nvSpPr>
        <p:spPr/>
        <p:txBody>
          <a:bodyPr>
            <a:normAutofit fontScale="92500" lnSpcReduction="10000"/>
          </a:bodyPr>
          <a:lstStyle/>
          <a:p>
            <a:r>
              <a:rPr lang="en-GB" b="1" dirty="0"/>
              <a:t>Equity</a:t>
            </a:r>
            <a:r>
              <a:rPr lang="en-GB" dirty="0"/>
              <a:t>: is what we are providing equitable to all?</a:t>
            </a:r>
          </a:p>
          <a:p>
            <a:r>
              <a:rPr lang="en-GB" b="1" dirty="0"/>
              <a:t>Accessibility</a:t>
            </a:r>
            <a:r>
              <a:rPr lang="en-GB" dirty="0"/>
              <a:t>: can everyone access? </a:t>
            </a:r>
          </a:p>
          <a:p>
            <a:r>
              <a:rPr lang="en-GB" b="1" dirty="0"/>
              <a:t>Reasonable:</a:t>
            </a:r>
            <a:r>
              <a:rPr lang="en-GB" dirty="0"/>
              <a:t> is what I am asking reasonable given…?</a:t>
            </a:r>
          </a:p>
          <a:p>
            <a:r>
              <a:rPr lang="en-GB" b="1" dirty="0"/>
              <a:t>Practical</a:t>
            </a:r>
            <a:r>
              <a:rPr lang="en-GB" dirty="0"/>
              <a:t>: is what we are trying to do practical?</a:t>
            </a:r>
          </a:p>
          <a:p>
            <a:r>
              <a:rPr lang="en-GB" b="1" dirty="0"/>
              <a:t>Care</a:t>
            </a:r>
            <a:r>
              <a:rPr lang="en-GB" dirty="0"/>
              <a:t>: have I considered my staff and students and their families sufficiently? Have I shown and given enough care?</a:t>
            </a:r>
          </a:p>
          <a:p>
            <a:r>
              <a:rPr lang="en-GB" b="1" dirty="0"/>
              <a:t>Making a positive difference</a:t>
            </a:r>
            <a:r>
              <a:rPr lang="en-GB" dirty="0"/>
              <a:t>: is what we are proposing going to have the right kind of impact? Will it matter?</a:t>
            </a:r>
          </a:p>
          <a:p>
            <a:endParaRPr lang="en-US" dirty="0"/>
          </a:p>
        </p:txBody>
      </p:sp>
    </p:spTree>
    <p:extLst>
      <p:ext uri="{BB962C8B-B14F-4D97-AF65-F5344CB8AC3E}">
        <p14:creationId xmlns:p14="http://schemas.microsoft.com/office/powerpoint/2010/main" val="1481326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05E51E-1284-664E-8FB2-4E9284326E8C}"/>
              </a:ext>
            </a:extLst>
          </p:cNvPr>
          <p:cNvSpPr>
            <a:spLocks noGrp="1"/>
          </p:cNvSpPr>
          <p:nvPr>
            <p:ph type="title"/>
          </p:nvPr>
        </p:nvSpPr>
        <p:spPr/>
        <p:txBody>
          <a:bodyPr/>
          <a:lstStyle/>
          <a:p>
            <a:r>
              <a:rPr lang="en-US" dirty="0"/>
              <a:t>Great Teachers make Great Schools</a:t>
            </a:r>
          </a:p>
        </p:txBody>
      </p:sp>
      <p:sp>
        <p:nvSpPr>
          <p:cNvPr id="6" name="Content Placeholder 5">
            <a:extLst>
              <a:ext uri="{FF2B5EF4-FFF2-40B4-BE49-F238E27FC236}">
                <a16:creationId xmlns:a16="http://schemas.microsoft.com/office/drawing/2014/main" id="{08E81124-5EFB-D24D-A375-12D43667C71B}"/>
              </a:ext>
            </a:extLst>
          </p:cNvPr>
          <p:cNvSpPr>
            <a:spLocks noGrp="1"/>
          </p:cNvSpPr>
          <p:nvPr>
            <p:ph idx="1"/>
          </p:nvPr>
        </p:nvSpPr>
        <p:spPr>
          <a:xfrm>
            <a:off x="323528" y="1094010"/>
            <a:ext cx="8229600" cy="4525963"/>
          </a:xfrm>
        </p:spPr>
        <p:txBody>
          <a:bodyPr/>
          <a:lstStyle/>
          <a:p>
            <a:pPr marL="0" indent="0" algn="ctr">
              <a:buNone/>
            </a:pPr>
            <a:r>
              <a:rPr lang="en-GB" i="1" dirty="0"/>
              <a:t>‘a school that does not prioritise professional learning and managing staff workload – which as a consequence, will help improve staff well-being – is disadvantaging its own students.’</a:t>
            </a:r>
            <a:r>
              <a:rPr lang="en-GB" dirty="0"/>
              <a:t> </a:t>
            </a:r>
          </a:p>
          <a:p>
            <a:pPr marL="0" indent="0" algn="ctr">
              <a:buNone/>
            </a:pPr>
            <a:r>
              <a:rPr lang="en-GB" sz="2000" dirty="0"/>
              <a:t>(John </a:t>
            </a:r>
            <a:r>
              <a:rPr lang="en-GB" sz="2000" dirty="0" err="1"/>
              <a:t>Tomsett</a:t>
            </a:r>
            <a:r>
              <a:rPr lang="en-GB" sz="2000" dirty="0"/>
              <a:t> and Jonny </a:t>
            </a:r>
            <a:r>
              <a:rPr lang="en-GB" sz="2000" dirty="0" err="1"/>
              <a:t>Uttley</a:t>
            </a:r>
            <a:r>
              <a:rPr lang="en-GB" sz="2000" dirty="0"/>
              <a:t>, Putting Staff First, 2020):</a:t>
            </a:r>
          </a:p>
          <a:p>
            <a:pPr marL="0" indent="0" algn="ctr">
              <a:buNone/>
            </a:pPr>
            <a:endParaRPr lang="en-US" dirty="0"/>
          </a:p>
        </p:txBody>
      </p:sp>
      <p:pic>
        <p:nvPicPr>
          <p:cNvPr id="4" name="Picture Placeholder 10" descr="A picture containing person, child, sitting, indoor&#10;&#10;Description automatically generated">
            <a:extLst>
              <a:ext uri="{FF2B5EF4-FFF2-40B4-BE49-F238E27FC236}">
                <a16:creationId xmlns:a16="http://schemas.microsoft.com/office/drawing/2014/main" id="{BD921AF6-D80A-C641-AEA4-8220ADA5820E}"/>
              </a:ext>
            </a:extLst>
          </p:cNvPr>
          <p:cNvPicPr>
            <a:picLocks noChangeAspect="1"/>
          </p:cNvPicPr>
          <p:nvPr/>
        </p:nvPicPr>
        <p:blipFill>
          <a:blip r:embed="rId2"/>
          <a:srcRect l="16683" r="16683"/>
          <a:stretch>
            <a:fillRect/>
          </a:stretch>
        </p:blipFill>
        <p:spPr>
          <a:xfrm>
            <a:off x="3374913" y="3429000"/>
            <a:ext cx="2394173" cy="23933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32127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109B-B415-E84B-B0ED-12A6DE227D26}"/>
              </a:ext>
            </a:extLst>
          </p:cNvPr>
          <p:cNvSpPr>
            <a:spLocks noGrp="1"/>
          </p:cNvSpPr>
          <p:nvPr>
            <p:ph type="title"/>
          </p:nvPr>
        </p:nvSpPr>
        <p:spPr/>
        <p:txBody>
          <a:bodyPr>
            <a:normAutofit fontScale="90000"/>
          </a:bodyPr>
          <a:lstStyle/>
          <a:p>
            <a:r>
              <a:rPr lang="en-US" dirty="0"/>
              <a:t>Tip #1 </a:t>
            </a:r>
            <a:r>
              <a:rPr lang="en-GB" b="1" dirty="0"/>
              <a:t>Prioritise staff well-being</a:t>
            </a:r>
            <a:r>
              <a:rPr lang="en-GB" dirty="0"/>
              <a:t/>
            </a:r>
            <a:br>
              <a:rPr lang="en-GB" dirty="0"/>
            </a:br>
            <a:endParaRPr lang="en-US" dirty="0"/>
          </a:p>
        </p:txBody>
      </p:sp>
      <p:sp>
        <p:nvSpPr>
          <p:cNvPr id="3" name="Content Placeholder 2">
            <a:extLst>
              <a:ext uri="{FF2B5EF4-FFF2-40B4-BE49-F238E27FC236}">
                <a16:creationId xmlns:a16="http://schemas.microsoft.com/office/drawing/2014/main" id="{B517074D-6916-2F40-BD16-5E22603C7048}"/>
              </a:ext>
            </a:extLst>
          </p:cNvPr>
          <p:cNvSpPr>
            <a:spLocks noGrp="1"/>
          </p:cNvSpPr>
          <p:nvPr>
            <p:ph idx="1"/>
          </p:nvPr>
        </p:nvSpPr>
        <p:spPr/>
        <p:txBody>
          <a:bodyPr/>
          <a:lstStyle/>
          <a:p>
            <a:r>
              <a:rPr lang="en-GB" dirty="0"/>
              <a:t>Well-being committee and platform</a:t>
            </a:r>
          </a:p>
          <a:p>
            <a:r>
              <a:rPr lang="en-GB" dirty="0"/>
              <a:t>‘Pub’ quizzes</a:t>
            </a:r>
          </a:p>
          <a:p>
            <a:r>
              <a:rPr lang="en-GB" dirty="0"/>
              <a:t>Staff band on the ‘juke box’</a:t>
            </a:r>
          </a:p>
          <a:p>
            <a:r>
              <a:rPr lang="en-GB" dirty="0"/>
              <a:t>Shout outs</a:t>
            </a:r>
          </a:p>
          <a:p>
            <a:r>
              <a:rPr lang="en-GB" dirty="0"/>
              <a:t>Clinics</a:t>
            </a:r>
          </a:p>
          <a:p>
            <a:r>
              <a:rPr lang="en-GB" dirty="0"/>
              <a:t>Face to face time with Principal</a:t>
            </a:r>
          </a:p>
          <a:p>
            <a:r>
              <a:rPr lang="en-GB" dirty="0"/>
              <a:t>External support – Ed Psych Managing Stress and Anxiety workshop, yoga, </a:t>
            </a:r>
            <a:r>
              <a:rPr lang="en-GB" dirty="0" err="1"/>
              <a:t>pilates</a:t>
            </a:r>
            <a:r>
              <a:rPr lang="en-GB" dirty="0"/>
              <a:t> etc</a:t>
            </a:r>
          </a:p>
          <a:p>
            <a:endParaRPr lang="en-US" dirty="0"/>
          </a:p>
        </p:txBody>
      </p:sp>
      <p:pic>
        <p:nvPicPr>
          <p:cNvPr id="7" name="Picture 6" descr="A screenshot of a cell phone&#10;&#10;Description automatically generated">
            <a:extLst>
              <a:ext uri="{FF2B5EF4-FFF2-40B4-BE49-F238E27FC236}">
                <a16:creationId xmlns:a16="http://schemas.microsoft.com/office/drawing/2014/main" id="{044D8B2E-48D6-B44F-B4C9-79FCB9A88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5080" y="273932"/>
            <a:ext cx="2051720" cy="3697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77110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01FF7-3F39-6F45-AE12-8CA214F91CFF}"/>
              </a:ext>
            </a:extLst>
          </p:cNvPr>
          <p:cNvSpPr>
            <a:spLocks noGrp="1"/>
          </p:cNvSpPr>
          <p:nvPr>
            <p:ph type="title"/>
          </p:nvPr>
        </p:nvSpPr>
        <p:spPr/>
        <p:txBody>
          <a:bodyPr/>
          <a:lstStyle/>
          <a:p>
            <a:r>
              <a:rPr lang="en-US" dirty="0"/>
              <a:t>Everyone Learns</a:t>
            </a:r>
          </a:p>
        </p:txBody>
      </p:sp>
      <p:sp>
        <p:nvSpPr>
          <p:cNvPr id="3" name="Content Placeholder 2">
            <a:extLst>
              <a:ext uri="{FF2B5EF4-FFF2-40B4-BE49-F238E27FC236}">
                <a16:creationId xmlns:a16="http://schemas.microsoft.com/office/drawing/2014/main" id="{332E00F1-8F18-5F4D-9CFA-D46D5B8A959F}"/>
              </a:ext>
            </a:extLst>
          </p:cNvPr>
          <p:cNvSpPr>
            <a:spLocks noGrp="1"/>
          </p:cNvSpPr>
          <p:nvPr>
            <p:ph idx="1"/>
          </p:nvPr>
        </p:nvSpPr>
        <p:spPr/>
        <p:txBody>
          <a:bodyPr/>
          <a:lstStyle/>
          <a:p>
            <a:pPr marL="0" indent="0">
              <a:buNone/>
            </a:pPr>
            <a:r>
              <a:rPr lang="en-GB" i="1" dirty="0"/>
              <a:t>‘We know that the best school leaders develop other leaders and build positive cultures where the professional talent, capability and knowledge of all educators can be fully expressed, enhanced and extended.’ </a:t>
            </a:r>
          </a:p>
          <a:p>
            <a:pPr marL="0" indent="0">
              <a:buNone/>
            </a:pPr>
            <a:r>
              <a:rPr lang="en-GB" i="1" dirty="0"/>
              <a:t>(</a:t>
            </a:r>
            <a:r>
              <a:rPr lang="en-GB" dirty="0" err="1"/>
              <a:t>Leithwood</a:t>
            </a:r>
            <a:r>
              <a:rPr lang="en-GB" dirty="0"/>
              <a:t>, Harris and Hopkins, 2020).</a:t>
            </a:r>
          </a:p>
          <a:p>
            <a:pPr marL="0" indent="0">
              <a:buNone/>
            </a:pPr>
            <a:endParaRPr lang="en-US" dirty="0"/>
          </a:p>
        </p:txBody>
      </p:sp>
      <p:pic>
        <p:nvPicPr>
          <p:cNvPr id="4" name="Picture 3" descr="A person sitting on a bench&#10;&#10;Description automatically generated">
            <a:extLst>
              <a:ext uri="{FF2B5EF4-FFF2-40B4-BE49-F238E27FC236}">
                <a16:creationId xmlns:a16="http://schemas.microsoft.com/office/drawing/2014/main" id="{F8EDF9CE-0AF9-7A47-A6F7-9511980C06B1}"/>
              </a:ext>
            </a:extLst>
          </p:cNvPr>
          <p:cNvPicPr>
            <a:picLocks noChangeAspect="1"/>
          </p:cNvPicPr>
          <p:nvPr/>
        </p:nvPicPr>
        <p:blipFill>
          <a:blip r:embed="rId2"/>
          <a:stretch>
            <a:fillRect/>
          </a:stretch>
        </p:blipFill>
        <p:spPr>
          <a:xfrm>
            <a:off x="3347864" y="4135324"/>
            <a:ext cx="2273277" cy="15142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03276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2914-75D3-C84B-976D-D387EE317459}"/>
              </a:ext>
            </a:extLst>
          </p:cNvPr>
          <p:cNvSpPr>
            <a:spLocks noGrp="1"/>
          </p:cNvSpPr>
          <p:nvPr>
            <p:ph type="title"/>
          </p:nvPr>
        </p:nvSpPr>
        <p:spPr/>
        <p:txBody>
          <a:bodyPr/>
          <a:lstStyle/>
          <a:p>
            <a:r>
              <a:rPr lang="en-US" dirty="0"/>
              <a:t>Tip #2 </a:t>
            </a:r>
            <a:r>
              <a:rPr lang="en-GB" b="1" dirty="0"/>
              <a:t>Keep the learning going for staff </a:t>
            </a:r>
            <a:endParaRPr lang="en-US" dirty="0"/>
          </a:p>
        </p:txBody>
      </p:sp>
      <p:sp>
        <p:nvSpPr>
          <p:cNvPr id="3" name="Content Placeholder 2">
            <a:extLst>
              <a:ext uri="{FF2B5EF4-FFF2-40B4-BE49-F238E27FC236}">
                <a16:creationId xmlns:a16="http://schemas.microsoft.com/office/drawing/2014/main" id="{386A35B7-B16C-5348-86F1-37BDA9CB16C6}"/>
              </a:ext>
            </a:extLst>
          </p:cNvPr>
          <p:cNvSpPr>
            <a:spLocks noGrp="1"/>
          </p:cNvSpPr>
          <p:nvPr>
            <p:ph idx="1"/>
          </p:nvPr>
        </p:nvSpPr>
        <p:spPr/>
        <p:txBody>
          <a:bodyPr/>
          <a:lstStyle/>
          <a:p>
            <a:r>
              <a:rPr lang="en-GB" dirty="0"/>
              <a:t>Focus groups</a:t>
            </a:r>
          </a:p>
          <a:p>
            <a:r>
              <a:rPr lang="en-GB" dirty="0"/>
              <a:t>Online courses</a:t>
            </a:r>
          </a:p>
          <a:p>
            <a:r>
              <a:rPr lang="en-GB" dirty="0"/>
              <a:t>Virtual training</a:t>
            </a:r>
          </a:p>
          <a:p>
            <a:r>
              <a:rPr lang="en-GB" dirty="0"/>
              <a:t>Reading groups</a:t>
            </a:r>
          </a:p>
          <a:p>
            <a:r>
              <a:rPr lang="en-GB" dirty="0"/>
              <a:t>Mini </a:t>
            </a:r>
            <a:r>
              <a:rPr lang="en-GB" dirty="0" err="1"/>
              <a:t>ResearchEd</a:t>
            </a:r>
            <a:r>
              <a:rPr lang="en-GB" dirty="0"/>
              <a:t> INSET</a:t>
            </a:r>
          </a:p>
          <a:p>
            <a:r>
              <a:rPr lang="en-GB" dirty="0"/>
              <a:t>Curriculum discussion</a:t>
            </a:r>
          </a:p>
          <a:p>
            <a:r>
              <a:rPr lang="en-GB" dirty="0"/>
              <a:t>Thinking meetings</a:t>
            </a:r>
          </a:p>
          <a:p>
            <a:endParaRPr lang="en-US" dirty="0"/>
          </a:p>
        </p:txBody>
      </p:sp>
      <p:pic>
        <p:nvPicPr>
          <p:cNvPr id="4" name="Picture 3" descr="A group of people posing for the camera&#10;&#10;Description automatically generated">
            <a:extLst>
              <a:ext uri="{FF2B5EF4-FFF2-40B4-BE49-F238E27FC236}">
                <a16:creationId xmlns:a16="http://schemas.microsoft.com/office/drawing/2014/main" id="{F6D364AB-470C-6747-8444-F3D9450AB623}"/>
              </a:ext>
            </a:extLst>
          </p:cNvPr>
          <p:cNvPicPr>
            <a:picLocks noChangeAspect="1"/>
          </p:cNvPicPr>
          <p:nvPr/>
        </p:nvPicPr>
        <p:blipFill>
          <a:blip r:embed="rId2"/>
          <a:stretch>
            <a:fillRect/>
          </a:stretch>
        </p:blipFill>
        <p:spPr>
          <a:xfrm>
            <a:off x="5724128" y="1685158"/>
            <a:ext cx="2725838" cy="18157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1192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80A9-23BE-8C49-91DD-A507C73EDCFF}"/>
              </a:ext>
            </a:extLst>
          </p:cNvPr>
          <p:cNvSpPr>
            <a:spLocks noGrp="1"/>
          </p:cNvSpPr>
          <p:nvPr>
            <p:ph type="title"/>
          </p:nvPr>
        </p:nvSpPr>
        <p:spPr/>
        <p:txBody>
          <a:bodyPr/>
          <a:lstStyle/>
          <a:p>
            <a:r>
              <a:rPr lang="en-US" dirty="0"/>
              <a:t>Communication, communication, communication</a:t>
            </a:r>
          </a:p>
        </p:txBody>
      </p:sp>
      <p:sp>
        <p:nvSpPr>
          <p:cNvPr id="3" name="Content Placeholder 2">
            <a:extLst>
              <a:ext uri="{FF2B5EF4-FFF2-40B4-BE49-F238E27FC236}">
                <a16:creationId xmlns:a16="http://schemas.microsoft.com/office/drawing/2014/main" id="{9860D86D-D184-0E48-A1DA-7A31727D7443}"/>
              </a:ext>
            </a:extLst>
          </p:cNvPr>
          <p:cNvSpPr>
            <a:spLocks noGrp="1"/>
          </p:cNvSpPr>
          <p:nvPr>
            <p:ph idx="1"/>
          </p:nvPr>
        </p:nvSpPr>
        <p:spPr/>
        <p:txBody>
          <a:bodyPr>
            <a:normAutofit fontScale="85000" lnSpcReduction="10000"/>
          </a:bodyPr>
          <a:lstStyle/>
          <a:p>
            <a:pPr marL="0" indent="0">
              <a:buNone/>
            </a:pPr>
            <a:r>
              <a:rPr lang="en-GB" i="1" dirty="0"/>
              <a:t>Leading others at a distance requires establishing clear protocols of engagement around online communication and collaboration to ensure the experience is positive for all participants. This includes creating boundaries around online communication with colleagues and scheduling dedicated time slots for discussion. These boundaries need to be respected to give work colleagues the time and space to do other things and to meet other needs – family, friends, etc.</a:t>
            </a:r>
            <a:endParaRPr lang="en-GB" dirty="0"/>
          </a:p>
          <a:p>
            <a:endParaRPr lang="en-GB" i="1" dirty="0"/>
          </a:p>
          <a:p>
            <a:pPr marL="0" indent="0">
              <a:buNone/>
            </a:pPr>
            <a:r>
              <a:rPr lang="en-GB" sz="2400" dirty="0"/>
              <a:t>(Professor Alma Harris, Deputy Head, School of Education, University of Swansea, UK, Leading a School during Lockdown, Impact Journal, CCT, 2020)</a:t>
            </a:r>
          </a:p>
          <a:p>
            <a:endParaRPr lang="en-US" dirty="0"/>
          </a:p>
        </p:txBody>
      </p:sp>
    </p:spTree>
    <p:extLst>
      <p:ext uri="{BB962C8B-B14F-4D97-AF65-F5344CB8AC3E}">
        <p14:creationId xmlns:p14="http://schemas.microsoft.com/office/powerpoint/2010/main" val="729571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9618-2A0A-5D46-9E77-01EB68E549CD}"/>
              </a:ext>
            </a:extLst>
          </p:cNvPr>
          <p:cNvSpPr>
            <a:spLocks noGrp="1"/>
          </p:cNvSpPr>
          <p:nvPr>
            <p:ph type="title"/>
          </p:nvPr>
        </p:nvSpPr>
        <p:spPr/>
        <p:txBody>
          <a:bodyPr/>
          <a:lstStyle/>
          <a:p>
            <a:r>
              <a:rPr lang="en-US" dirty="0"/>
              <a:t>Tip #3 </a:t>
            </a:r>
            <a:r>
              <a:rPr lang="en-US" b="1" dirty="0"/>
              <a:t>Communicate often and with care</a:t>
            </a:r>
          </a:p>
        </p:txBody>
      </p:sp>
      <p:sp>
        <p:nvSpPr>
          <p:cNvPr id="3" name="Content Placeholder 2">
            <a:extLst>
              <a:ext uri="{FF2B5EF4-FFF2-40B4-BE49-F238E27FC236}">
                <a16:creationId xmlns:a16="http://schemas.microsoft.com/office/drawing/2014/main" id="{799A1D8B-2079-8344-8920-1D5AB84896E6}"/>
              </a:ext>
            </a:extLst>
          </p:cNvPr>
          <p:cNvSpPr>
            <a:spLocks noGrp="1"/>
          </p:cNvSpPr>
          <p:nvPr>
            <p:ph idx="1"/>
          </p:nvPr>
        </p:nvSpPr>
        <p:spPr/>
        <p:txBody>
          <a:bodyPr>
            <a:normAutofit fontScale="85000" lnSpcReduction="10000"/>
          </a:bodyPr>
          <a:lstStyle/>
          <a:p>
            <a:r>
              <a:rPr lang="en-GB" dirty="0"/>
              <a:t>Think carefully about the meetings you </a:t>
            </a:r>
            <a:r>
              <a:rPr lang="en-GB" i="1" dirty="0"/>
              <a:t>need</a:t>
            </a:r>
          </a:p>
          <a:p>
            <a:r>
              <a:rPr lang="en-GB" dirty="0"/>
              <a:t>Spend more time on creating agendas </a:t>
            </a:r>
          </a:p>
          <a:p>
            <a:r>
              <a:rPr lang="en-GB" dirty="0"/>
              <a:t>Script meetings and briefings</a:t>
            </a:r>
          </a:p>
          <a:p>
            <a:r>
              <a:rPr lang="en-GB" dirty="0"/>
              <a:t>Regular virtual briefings keeps everyone connected: emails, via MS Teams</a:t>
            </a:r>
          </a:p>
          <a:p>
            <a:r>
              <a:rPr lang="en-GB" dirty="0"/>
              <a:t>Newsletters, shout outs, virtual assemblies to students</a:t>
            </a:r>
          </a:p>
          <a:p>
            <a:r>
              <a:rPr lang="en-GB" dirty="0"/>
              <a:t>Pastoral calls – key!</a:t>
            </a:r>
          </a:p>
          <a:p>
            <a:r>
              <a:rPr lang="en-GB" dirty="0"/>
              <a:t>Collaborative documents, platforms</a:t>
            </a:r>
          </a:p>
          <a:p>
            <a:r>
              <a:rPr lang="en-GB" dirty="0"/>
              <a:t>Sharing newsletters and letters to parents with all staff</a:t>
            </a:r>
          </a:p>
          <a:p>
            <a:r>
              <a:rPr lang="en-GB" dirty="0"/>
              <a:t>Re-iterate and repeat core messages</a:t>
            </a:r>
          </a:p>
          <a:p>
            <a:r>
              <a:rPr lang="en-GB" dirty="0"/>
              <a:t>Don’t forget parents: virtual coffee mornings</a:t>
            </a:r>
          </a:p>
          <a:p>
            <a:endParaRPr lang="en-US" dirty="0"/>
          </a:p>
        </p:txBody>
      </p:sp>
    </p:spTree>
    <p:extLst>
      <p:ext uri="{BB962C8B-B14F-4D97-AF65-F5344CB8AC3E}">
        <p14:creationId xmlns:p14="http://schemas.microsoft.com/office/powerpoint/2010/main" val="1820202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85E2-CA0D-C142-9739-F8CB48C98AF8}"/>
              </a:ext>
            </a:extLst>
          </p:cNvPr>
          <p:cNvSpPr>
            <a:spLocks noGrp="1"/>
          </p:cNvSpPr>
          <p:nvPr>
            <p:ph type="title"/>
          </p:nvPr>
        </p:nvSpPr>
        <p:spPr/>
        <p:txBody>
          <a:bodyPr>
            <a:normAutofit fontScale="90000"/>
          </a:bodyPr>
          <a:lstStyle/>
          <a:p>
            <a:r>
              <a:rPr lang="en-US" dirty="0"/>
              <a:t>Tip #4 </a:t>
            </a:r>
            <a:r>
              <a:rPr lang="en-GB" b="1" dirty="0"/>
              <a:t>Be realistic about your provision (remote or in-school) and don’t forget access for all</a:t>
            </a:r>
            <a:r>
              <a:rPr lang="en-GB" dirty="0"/>
              <a:t/>
            </a:r>
            <a:br>
              <a:rPr lang="en-GB" dirty="0"/>
            </a:br>
            <a:endParaRPr lang="en-US" dirty="0"/>
          </a:p>
        </p:txBody>
      </p:sp>
      <p:sp>
        <p:nvSpPr>
          <p:cNvPr id="3" name="Content Placeholder 2">
            <a:extLst>
              <a:ext uri="{FF2B5EF4-FFF2-40B4-BE49-F238E27FC236}">
                <a16:creationId xmlns:a16="http://schemas.microsoft.com/office/drawing/2014/main" id="{ECDCFF2E-1B98-B044-B193-C913FE1F846E}"/>
              </a:ext>
            </a:extLst>
          </p:cNvPr>
          <p:cNvSpPr>
            <a:spLocks noGrp="1"/>
          </p:cNvSpPr>
          <p:nvPr>
            <p:ph idx="1"/>
          </p:nvPr>
        </p:nvSpPr>
        <p:spPr/>
        <p:txBody>
          <a:bodyPr>
            <a:normAutofit fontScale="92500" lnSpcReduction="20000"/>
          </a:bodyPr>
          <a:lstStyle/>
          <a:p>
            <a:r>
              <a:rPr lang="en-US" sz="2000" dirty="0"/>
              <a:t>We have tried not to make assumptions</a:t>
            </a:r>
          </a:p>
          <a:p>
            <a:r>
              <a:rPr lang="en-US" sz="2000" dirty="0"/>
              <a:t>Our students’ home and financial situation has impacted on our remote learning leadership (and aspiration): we have made needed to make sure all work is 'accessible' and context specific</a:t>
            </a:r>
          </a:p>
          <a:p>
            <a:r>
              <a:rPr lang="en-US" sz="2000" dirty="0"/>
              <a:t>Quality over quantity</a:t>
            </a:r>
          </a:p>
          <a:p>
            <a:r>
              <a:rPr lang="en-US" sz="2000" dirty="0"/>
              <a:t>Phone calls/talking very useful way of checking engagement/access</a:t>
            </a:r>
          </a:p>
          <a:p>
            <a:r>
              <a:rPr lang="en-US" sz="2000" dirty="0"/>
              <a:t>Revisit vulnerable pupils</a:t>
            </a:r>
          </a:p>
          <a:p>
            <a:r>
              <a:rPr lang="en-US" sz="2000" dirty="0"/>
              <a:t>Resources are finite</a:t>
            </a:r>
          </a:p>
          <a:p>
            <a:r>
              <a:rPr lang="en-US" sz="2000" dirty="0"/>
              <a:t>Check it is manageable with staff</a:t>
            </a:r>
          </a:p>
          <a:p>
            <a:r>
              <a:rPr lang="en-US" sz="2000" dirty="0"/>
              <a:t>We cannot replicate school currently</a:t>
            </a:r>
          </a:p>
          <a:p>
            <a:r>
              <a:rPr lang="en-US" sz="2000" dirty="0"/>
              <a:t>We cannot do it all – we are part of a community – and have leant on and used local services - resilience funding etc. </a:t>
            </a:r>
          </a:p>
          <a:p>
            <a:pPr marL="0" indent="0">
              <a:buNone/>
            </a:pPr>
            <a:endParaRPr lang="en-US" sz="2000" dirty="0"/>
          </a:p>
          <a:p>
            <a:pPr marL="0" indent="0">
              <a:buNone/>
            </a:pPr>
            <a:r>
              <a:rPr lang="en-US" sz="2000" dirty="0"/>
              <a:t>	</a:t>
            </a:r>
          </a:p>
          <a:p>
            <a:pPr marL="0" indent="0" algn="ctr">
              <a:buNone/>
            </a:pPr>
            <a:r>
              <a:rPr lang="en-US" sz="2000" b="1" dirty="0"/>
              <a:t>‘In it together’</a:t>
            </a:r>
          </a:p>
          <a:p>
            <a:endParaRPr lang="en-US" dirty="0"/>
          </a:p>
          <a:p>
            <a:endParaRPr lang="en-US" dirty="0"/>
          </a:p>
          <a:p>
            <a:endParaRPr lang="en-US" dirty="0"/>
          </a:p>
        </p:txBody>
      </p:sp>
    </p:spTree>
    <p:extLst>
      <p:ext uri="{BB962C8B-B14F-4D97-AF65-F5344CB8AC3E}">
        <p14:creationId xmlns:p14="http://schemas.microsoft.com/office/powerpoint/2010/main" val="2465141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785F-27B8-1E48-B785-4007F787ABA6}"/>
              </a:ext>
            </a:extLst>
          </p:cNvPr>
          <p:cNvSpPr>
            <a:spLocks noGrp="1"/>
          </p:cNvSpPr>
          <p:nvPr>
            <p:ph type="title"/>
          </p:nvPr>
        </p:nvSpPr>
        <p:spPr/>
        <p:txBody>
          <a:bodyPr>
            <a:normAutofit fontScale="90000"/>
          </a:bodyPr>
          <a:lstStyle/>
          <a:p>
            <a:r>
              <a:rPr lang="en-US" dirty="0"/>
              <a:t>Tip #5 </a:t>
            </a:r>
            <a:r>
              <a:rPr lang="en-GB" b="1" dirty="0"/>
              <a:t>Keep your vision and strategic thinking alive</a:t>
            </a:r>
            <a:r>
              <a:rPr lang="en-GB" dirty="0"/>
              <a:t> </a:t>
            </a:r>
            <a:endParaRPr lang="en-US" dirty="0"/>
          </a:p>
        </p:txBody>
      </p:sp>
      <p:sp>
        <p:nvSpPr>
          <p:cNvPr id="3" name="Content Placeholder 2">
            <a:extLst>
              <a:ext uri="{FF2B5EF4-FFF2-40B4-BE49-F238E27FC236}">
                <a16:creationId xmlns:a16="http://schemas.microsoft.com/office/drawing/2014/main" id="{BCE1396A-EDDD-8B44-8B1C-CD1B61817475}"/>
              </a:ext>
            </a:extLst>
          </p:cNvPr>
          <p:cNvSpPr>
            <a:spLocks noGrp="1"/>
          </p:cNvSpPr>
          <p:nvPr>
            <p:ph idx="1"/>
          </p:nvPr>
        </p:nvSpPr>
        <p:spPr/>
        <p:txBody>
          <a:bodyPr>
            <a:normAutofit fontScale="92500" lnSpcReduction="20000"/>
          </a:bodyPr>
          <a:lstStyle/>
          <a:p>
            <a:r>
              <a:rPr lang="en-US" dirty="0"/>
              <a:t>Remember your vision: the way to achieving this may look different but we all need reminding</a:t>
            </a:r>
          </a:p>
          <a:p>
            <a:r>
              <a:rPr lang="en-US" dirty="0"/>
              <a:t>Easy to be forced into operational issues and reacting rather than being proactive</a:t>
            </a:r>
          </a:p>
          <a:p>
            <a:r>
              <a:rPr lang="en-US" dirty="0"/>
              <a:t>Easy to think these are not your decisions to make: but YOU know your school and context better than anyone</a:t>
            </a:r>
          </a:p>
          <a:p>
            <a:r>
              <a:rPr lang="en-US" dirty="0"/>
              <a:t>Your leadership team need time to be strategic and to think too – how can you build this in?</a:t>
            </a:r>
          </a:p>
          <a:p>
            <a:r>
              <a:rPr lang="en-US" dirty="0"/>
              <a:t>Sharing your vision and strategy with the wider staff team will remind them of their core purpose </a:t>
            </a:r>
            <a:r>
              <a:rPr lang="en-US"/>
              <a:t>and may help </a:t>
            </a:r>
            <a:r>
              <a:rPr lang="en-US" dirty="0"/>
              <a:t>them navigate difficult waters</a:t>
            </a:r>
          </a:p>
        </p:txBody>
      </p:sp>
    </p:spTree>
    <p:extLst>
      <p:ext uri="{BB962C8B-B14F-4D97-AF65-F5344CB8AC3E}">
        <p14:creationId xmlns:p14="http://schemas.microsoft.com/office/powerpoint/2010/main" val="3479287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8F33-6FF8-A546-988C-3FEF7C18FEF9}"/>
              </a:ext>
            </a:extLst>
          </p:cNvPr>
          <p:cNvSpPr>
            <a:spLocks noGrp="1"/>
          </p:cNvSpPr>
          <p:nvPr>
            <p:ph type="title"/>
          </p:nvPr>
        </p:nvSpPr>
        <p:spPr/>
        <p:txBody>
          <a:bodyPr/>
          <a:lstStyle/>
          <a:p>
            <a:r>
              <a:rPr lang="en-US" dirty="0"/>
              <a:t>Finally</a:t>
            </a:r>
          </a:p>
        </p:txBody>
      </p:sp>
      <p:sp>
        <p:nvSpPr>
          <p:cNvPr id="3" name="Content Placeholder 2">
            <a:extLst>
              <a:ext uri="{FF2B5EF4-FFF2-40B4-BE49-F238E27FC236}">
                <a16:creationId xmlns:a16="http://schemas.microsoft.com/office/drawing/2014/main" id="{0CCFF8F9-3B7F-8A45-B8D9-A2056836A0F8}"/>
              </a:ext>
            </a:extLst>
          </p:cNvPr>
          <p:cNvSpPr>
            <a:spLocks noGrp="1"/>
          </p:cNvSpPr>
          <p:nvPr>
            <p:ph idx="1"/>
          </p:nvPr>
        </p:nvSpPr>
        <p:spPr/>
        <p:txBody>
          <a:bodyPr>
            <a:normAutofit lnSpcReduction="10000"/>
          </a:bodyPr>
          <a:lstStyle/>
          <a:p>
            <a:pPr marL="0" indent="0">
              <a:buNone/>
            </a:pPr>
            <a:endParaRPr lang="en-US" dirty="0"/>
          </a:p>
          <a:p>
            <a:pPr marL="0" indent="0">
              <a:buNone/>
            </a:pPr>
            <a:r>
              <a:rPr lang="en-US" i="1" dirty="0"/>
              <a:t>‘Showing kindness and generosity means demonstrating </a:t>
            </a:r>
            <a:r>
              <a:rPr lang="en-US" b="1" i="1" dirty="0"/>
              <a:t>genuine </a:t>
            </a:r>
            <a:r>
              <a:rPr lang="en-US" i="1" dirty="0"/>
              <a:t>concern for others’ happiness and well-being…When we act in accordance with this aspect of character and ethics, we not only strengthen our interpersonal relationships and make others feel  good but we also increase the amount of joy that we feel on a daily basis, so it’s a total win-win situation.’</a:t>
            </a:r>
          </a:p>
          <a:p>
            <a:pPr marL="0" indent="0">
              <a:buNone/>
            </a:pPr>
            <a:endParaRPr lang="en-US" sz="2000" dirty="0"/>
          </a:p>
          <a:p>
            <a:pPr marL="0" indent="0">
              <a:buNone/>
            </a:pPr>
            <a:r>
              <a:rPr lang="en-US" sz="2000" dirty="0"/>
              <a:t>(Danielle Harlan, The New Alpha, 2017)</a:t>
            </a:r>
          </a:p>
        </p:txBody>
      </p:sp>
    </p:spTree>
    <p:extLst>
      <p:ext uri="{BB962C8B-B14F-4D97-AF65-F5344CB8AC3E}">
        <p14:creationId xmlns:p14="http://schemas.microsoft.com/office/powerpoint/2010/main" val="1269222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70992" y="1412776"/>
            <a:ext cx="8211244" cy="3970318"/>
          </a:xfrm>
          <a:prstGeom prst="rect">
            <a:avLst/>
          </a:prstGeom>
        </p:spPr>
        <p:txBody>
          <a:bodyPr wrap="square">
            <a:spAutoFit/>
          </a:bodyPr>
          <a:lstStyle/>
          <a:p>
            <a:pPr marL="285750" indent="-285750">
              <a:buFont typeface="Arial" panose="020B0604020202020204" pitchFamily="34" charset="0"/>
              <a:buChar char="•"/>
            </a:pPr>
            <a:r>
              <a:rPr lang="en-GB" sz="2800" b="1" dirty="0" smtClean="0">
                <a:solidFill>
                  <a:schemeClr val="accent1">
                    <a:lumMod val="40000"/>
                    <a:lumOff val="60000"/>
                  </a:schemeClr>
                </a:solidFill>
                <a:latin typeface="Arial" panose="020B0604020202020204" pitchFamily="34" charset="0"/>
                <a:cs typeface="Arial" panose="020B0604020202020204" pitchFamily="34" charset="0"/>
              </a:rPr>
              <a:t>Please </a:t>
            </a:r>
            <a:r>
              <a:rPr lang="en-GB" sz="2800" b="1" dirty="0">
                <a:solidFill>
                  <a:schemeClr val="accent1">
                    <a:lumMod val="40000"/>
                    <a:lumOff val="60000"/>
                  </a:schemeClr>
                </a:solidFill>
                <a:latin typeface="Arial" panose="020B0604020202020204" pitchFamily="34" charset="0"/>
                <a:cs typeface="Arial" panose="020B0604020202020204" pitchFamily="34" charset="0"/>
              </a:rPr>
              <a:t>keep your microphones </a:t>
            </a:r>
            <a:r>
              <a:rPr lang="en-GB" sz="2800" b="1" dirty="0" smtClean="0">
                <a:solidFill>
                  <a:schemeClr val="accent1">
                    <a:lumMod val="40000"/>
                    <a:lumOff val="60000"/>
                  </a:schemeClr>
                </a:solidFill>
                <a:latin typeface="Arial" panose="020B0604020202020204" pitchFamily="34" charset="0"/>
                <a:cs typeface="Arial" panose="020B0604020202020204" pitchFamily="34" charset="0"/>
              </a:rPr>
              <a:t>muted, unless </a:t>
            </a:r>
            <a:r>
              <a:rPr lang="en-GB" sz="2800" b="1" dirty="0">
                <a:solidFill>
                  <a:schemeClr val="accent1">
                    <a:lumMod val="40000"/>
                    <a:lumOff val="60000"/>
                  </a:schemeClr>
                </a:solidFill>
                <a:latin typeface="Arial" panose="020B0604020202020204" pitchFamily="34" charset="0"/>
                <a:cs typeface="Arial" panose="020B0604020202020204" pitchFamily="34" charset="0"/>
              </a:rPr>
              <a:t>invited to speak by the </a:t>
            </a:r>
            <a:r>
              <a:rPr lang="en-GB" sz="2800" b="1" dirty="0" smtClean="0">
                <a:solidFill>
                  <a:schemeClr val="accent1">
                    <a:lumMod val="40000"/>
                    <a:lumOff val="60000"/>
                  </a:schemeClr>
                </a:solidFill>
                <a:latin typeface="Arial" panose="020B0604020202020204" pitchFamily="34" charset="0"/>
                <a:cs typeface="Arial" panose="020B0604020202020204" pitchFamily="34" charset="0"/>
              </a:rPr>
              <a:t>Chair.</a:t>
            </a:r>
            <a:endParaRPr lang="en-GB" sz="2800" b="1" dirty="0">
              <a:solidFill>
                <a:schemeClr val="accent1">
                  <a:lumMod val="40000"/>
                  <a:lumOff val="6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b="1" dirty="0" smtClean="0">
                <a:solidFill>
                  <a:schemeClr val="accent1">
                    <a:lumMod val="40000"/>
                    <a:lumOff val="60000"/>
                  </a:schemeClr>
                </a:solidFill>
                <a:latin typeface="Arial" panose="020B0604020202020204" pitchFamily="34" charset="0"/>
                <a:cs typeface="Arial" panose="020B0604020202020204" pitchFamily="34" charset="0"/>
              </a:rPr>
              <a:t>Please utilise the chat function to ask questions or comments as we go through.</a:t>
            </a:r>
          </a:p>
          <a:p>
            <a:pPr marL="285750" indent="-285750">
              <a:buFont typeface="Arial" panose="020B0604020202020204" pitchFamily="34" charset="0"/>
              <a:buChar char="•"/>
            </a:pPr>
            <a:r>
              <a:rPr lang="en-GB" sz="2800" b="1" dirty="0" smtClean="0">
                <a:solidFill>
                  <a:schemeClr val="accent1">
                    <a:lumMod val="40000"/>
                    <a:lumOff val="60000"/>
                  </a:schemeClr>
                </a:solidFill>
                <a:latin typeface="Arial" panose="020B0604020202020204" pitchFamily="34" charset="0"/>
                <a:cs typeface="Arial" panose="020B0604020202020204" pitchFamily="34" charset="0"/>
              </a:rPr>
              <a:t>If </a:t>
            </a:r>
            <a:r>
              <a:rPr lang="en-GB" sz="2800" b="1" dirty="0">
                <a:solidFill>
                  <a:schemeClr val="accent1">
                    <a:lumMod val="40000"/>
                    <a:lumOff val="60000"/>
                  </a:schemeClr>
                </a:solidFill>
                <a:latin typeface="Arial" panose="020B0604020202020204" pitchFamily="34" charset="0"/>
                <a:cs typeface="Arial" panose="020B0604020202020204" pitchFamily="34" charset="0"/>
              </a:rPr>
              <a:t>you encounter technical issues, stop video and switch to audio only as a first measure to resolve. </a:t>
            </a:r>
            <a:endParaRPr lang="en-GB" sz="2800" b="1" dirty="0" smtClean="0">
              <a:solidFill>
                <a:schemeClr val="accent1">
                  <a:lumMod val="40000"/>
                  <a:lumOff val="6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b="1" dirty="0" smtClean="0">
                <a:solidFill>
                  <a:schemeClr val="accent1">
                    <a:lumMod val="40000"/>
                    <a:lumOff val="60000"/>
                  </a:schemeClr>
                </a:solidFill>
                <a:latin typeface="Arial" panose="020B0604020202020204" pitchFamily="34" charset="0"/>
                <a:cs typeface="Arial" panose="020B0604020202020204" pitchFamily="34" charset="0"/>
              </a:rPr>
              <a:t>We will share the slides and event recording following the session. </a:t>
            </a:r>
            <a:endParaRPr lang="en-GB" sz="2800" dirty="0">
              <a:solidFill>
                <a:schemeClr val="accent1">
                  <a:lumMod val="40000"/>
                  <a:lumOff val="60000"/>
                </a:schemeClr>
              </a:solidFill>
            </a:endParaRPr>
          </a:p>
        </p:txBody>
      </p:sp>
      <p:sp>
        <p:nvSpPr>
          <p:cNvPr id="2" name="Title 1"/>
          <p:cNvSpPr>
            <a:spLocks noGrp="1"/>
          </p:cNvSpPr>
          <p:nvPr>
            <p:ph type="title"/>
          </p:nvPr>
        </p:nvSpPr>
        <p:spPr>
          <a:xfrm>
            <a:off x="364571" y="9832"/>
            <a:ext cx="7886700" cy="1325563"/>
          </a:xfrm>
        </p:spPr>
        <p:txBody>
          <a:bodyPr>
            <a:normAutofit/>
          </a:bodyPr>
          <a:lstStyle/>
          <a:p>
            <a:r>
              <a:rPr lang="en-GB" sz="3600" b="1" dirty="0">
                <a:solidFill>
                  <a:schemeClr val="accent1">
                    <a:lumMod val="40000"/>
                    <a:lumOff val="60000"/>
                  </a:schemeClr>
                </a:solidFill>
                <a:latin typeface="Arial" panose="020B0604020202020204" pitchFamily="34" charset="0"/>
                <a:ea typeface="+mn-ea"/>
                <a:cs typeface="Arial" panose="020B0604020202020204" pitchFamily="34" charset="0"/>
              </a:rPr>
              <a:t>Before we start….</a:t>
            </a:r>
          </a:p>
        </p:txBody>
      </p:sp>
    </p:spTree>
    <p:extLst>
      <p:ext uri="{BB962C8B-B14F-4D97-AF65-F5344CB8AC3E}">
        <p14:creationId xmlns:p14="http://schemas.microsoft.com/office/powerpoint/2010/main" val="27481161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8E3-28D9-4649-87A6-8C0ED8C23697}"/>
              </a:ext>
            </a:extLst>
          </p:cNvPr>
          <p:cNvSpPr>
            <a:spLocks noGrp="1"/>
          </p:cNvSpPr>
          <p:nvPr>
            <p:ph type="title"/>
          </p:nvPr>
        </p:nvSpPr>
        <p:spPr/>
        <p:txBody>
          <a:bodyPr>
            <a:normAutofit fontScale="90000"/>
          </a:bodyPr>
          <a:lstStyle/>
          <a:p>
            <a:r>
              <a:rPr lang="en-US" dirty="0"/>
              <a:t>Tip #6 </a:t>
            </a:r>
            <a:r>
              <a:rPr lang="en-GB" b="1" dirty="0"/>
              <a:t>Be kind (to yourself too)</a:t>
            </a:r>
            <a:r>
              <a:rPr lang="en-GB" dirty="0"/>
              <a:t/>
            </a:r>
            <a:br>
              <a:rPr lang="en-GB" dirty="0"/>
            </a:br>
            <a:endParaRPr lang="en-US" dirty="0"/>
          </a:p>
        </p:txBody>
      </p:sp>
      <p:sp>
        <p:nvSpPr>
          <p:cNvPr id="3" name="Content Placeholder 2">
            <a:extLst>
              <a:ext uri="{FF2B5EF4-FFF2-40B4-BE49-F238E27FC236}">
                <a16:creationId xmlns:a16="http://schemas.microsoft.com/office/drawing/2014/main" id="{324F7443-555D-C847-8DD6-2912B8C2756D}"/>
              </a:ext>
            </a:extLst>
          </p:cNvPr>
          <p:cNvSpPr>
            <a:spLocks noGrp="1"/>
          </p:cNvSpPr>
          <p:nvPr>
            <p:ph idx="1"/>
          </p:nvPr>
        </p:nvSpPr>
        <p:spPr/>
        <p:txBody>
          <a:bodyPr>
            <a:normAutofit fontScale="85000" lnSpcReduction="10000"/>
          </a:bodyPr>
          <a:lstStyle/>
          <a:p>
            <a:r>
              <a:rPr lang="en-US" dirty="0"/>
              <a:t>Always be kind in interactions – we just don’t know how this is affecting each individual</a:t>
            </a:r>
          </a:p>
          <a:p>
            <a:r>
              <a:rPr lang="en-US" dirty="0"/>
              <a:t>Be open and honest</a:t>
            </a:r>
          </a:p>
          <a:p>
            <a:r>
              <a:rPr lang="en-US" dirty="0"/>
              <a:t>Allow flexibility</a:t>
            </a:r>
          </a:p>
          <a:p>
            <a:r>
              <a:rPr lang="en-US" dirty="0"/>
              <a:t>Demonstrate compassion</a:t>
            </a:r>
          </a:p>
          <a:p>
            <a:r>
              <a:rPr lang="en-US" dirty="0"/>
              <a:t>Celebrate</a:t>
            </a:r>
          </a:p>
          <a:p>
            <a:r>
              <a:rPr lang="en-US" dirty="0"/>
              <a:t>Email, meeting, call black-out for all</a:t>
            </a:r>
          </a:p>
          <a:p>
            <a:r>
              <a:rPr lang="en-US" dirty="0"/>
              <a:t>On site reduced hours (look after site and admin teams)</a:t>
            </a:r>
          </a:p>
          <a:p>
            <a:r>
              <a:rPr lang="en-US" dirty="0"/>
              <a:t>don’t forget birthdays and special occasions</a:t>
            </a:r>
          </a:p>
          <a:p>
            <a:r>
              <a:rPr lang="en-US" dirty="0"/>
              <a:t>You also need time off/out otherwise how do you do that all-important thinking and taking stock?</a:t>
            </a:r>
          </a:p>
        </p:txBody>
      </p:sp>
    </p:spTree>
    <p:extLst>
      <p:ext uri="{BB962C8B-B14F-4D97-AF65-F5344CB8AC3E}">
        <p14:creationId xmlns:p14="http://schemas.microsoft.com/office/powerpoint/2010/main" val="3395726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379647-6920-C843-9D57-90073EA49259}"/>
              </a:ext>
            </a:extLst>
          </p:cNvPr>
          <p:cNvSpPr>
            <a:spLocks noGrp="1"/>
          </p:cNvSpPr>
          <p:nvPr>
            <p:ph type="ctrTitle"/>
          </p:nvPr>
        </p:nvSpPr>
        <p:spPr/>
        <p:txBody>
          <a:bodyPr/>
          <a:lstStyle/>
          <a:p>
            <a:r>
              <a:rPr lang="en-US" dirty="0"/>
              <a:t>Thank you for listening!</a:t>
            </a:r>
            <a:br>
              <a:rPr lang="en-US" dirty="0"/>
            </a:br>
            <a:r>
              <a:rPr lang="en-US" dirty="0"/>
              <a:t/>
            </a:r>
            <a:br>
              <a:rPr lang="en-US" dirty="0"/>
            </a:br>
            <a:r>
              <a:rPr lang="en-US" dirty="0"/>
              <a:t>Any questions?</a:t>
            </a:r>
          </a:p>
        </p:txBody>
      </p:sp>
      <p:sp>
        <p:nvSpPr>
          <p:cNvPr id="5" name="Subtitle 4">
            <a:extLst>
              <a:ext uri="{FF2B5EF4-FFF2-40B4-BE49-F238E27FC236}">
                <a16:creationId xmlns:a16="http://schemas.microsoft.com/office/drawing/2014/main" id="{366B74A6-1B6A-034A-8B56-9C65A5AD58DF}"/>
              </a:ext>
            </a:extLst>
          </p:cNvPr>
          <p:cNvSpPr>
            <a:spLocks noGrp="1"/>
          </p:cNvSpPr>
          <p:nvPr>
            <p:ph type="subTitle" idx="1"/>
          </p:nvPr>
        </p:nvSpPr>
        <p:spPr>
          <a:xfrm>
            <a:off x="359532" y="3645024"/>
            <a:ext cx="8424936" cy="1655762"/>
          </a:xfrm>
        </p:spPr>
        <p:txBody>
          <a:bodyPr>
            <a:normAutofit/>
          </a:bodyPr>
          <a:lstStyle/>
          <a:p>
            <a:endParaRPr lang="en-US" sz="2800" dirty="0"/>
          </a:p>
          <a:p>
            <a:pPr algn="l"/>
            <a:r>
              <a:rPr lang="en-US" sz="2400" dirty="0"/>
              <a:t>Happy to share and learn: </a:t>
            </a:r>
            <a:r>
              <a:rPr lang="en-US" sz="2400" dirty="0" err="1"/>
              <a:t>e.mcsorley@arkvictoria.org</a:t>
            </a:r>
            <a:endParaRPr lang="en-US" sz="2400" dirty="0"/>
          </a:p>
        </p:txBody>
      </p:sp>
    </p:spTree>
    <p:extLst>
      <p:ext uri="{BB962C8B-B14F-4D97-AF65-F5344CB8AC3E}">
        <p14:creationId xmlns:p14="http://schemas.microsoft.com/office/powerpoint/2010/main" val="2398829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513659"/>
            <a:ext cx="6172200" cy="3752306"/>
          </a:xfrm>
        </p:spPr>
        <p:txBody>
          <a:bodyPr rtlCol="0">
            <a:normAutofit fontScale="90000"/>
          </a:bodyPr>
          <a:lstStyle/>
          <a:p>
            <a:pPr>
              <a:defRPr/>
            </a:pPr>
            <a:r>
              <a:rPr lang="en-GB" sz="2700" dirty="0"/>
              <a:t/>
            </a:r>
            <a:br>
              <a:rPr lang="en-GB" sz="2700" dirty="0"/>
            </a:br>
            <a:r>
              <a:rPr lang="en-GB" sz="2700" dirty="0"/>
              <a:t/>
            </a:r>
            <a:br>
              <a:rPr lang="en-GB" sz="2700" dirty="0"/>
            </a:br>
            <a:r>
              <a:rPr lang="en-GB" sz="2700" dirty="0">
                <a:latin typeface="Garamond" panose="02020404030301010803" pitchFamily="18" charset="0"/>
              </a:rPr>
              <a:t>The Thinking School – Developing a Dynamic Learning Community.</a:t>
            </a:r>
            <a:br>
              <a:rPr lang="en-GB" sz="2700" dirty="0">
                <a:latin typeface="Garamond" panose="02020404030301010803" pitchFamily="18" charset="0"/>
              </a:rPr>
            </a:br>
            <a:r>
              <a:rPr lang="en-GB" sz="2700" dirty="0">
                <a:latin typeface="Garamond" panose="02020404030301010803" pitchFamily="18" charset="0"/>
              </a:rPr>
              <a:t/>
            </a:r>
            <a:br>
              <a:rPr lang="en-GB" sz="2700" dirty="0">
                <a:latin typeface="Garamond" panose="02020404030301010803" pitchFamily="18" charset="0"/>
              </a:rPr>
            </a:br>
            <a:r>
              <a:rPr lang="en-GB" sz="2700" dirty="0">
                <a:latin typeface="Garamond" panose="02020404030301010803" pitchFamily="18" charset="0"/>
              </a:rPr>
              <a:t>Moral and Ethical leadership in a Post </a:t>
            </a:r>
            <a:r>
              <a:rPr lang="en-GB" sz="2700" dirty="0" err="1">
                <a:latin typeface="Garamond" panose="02020404030301010803" pitchFamily="18" charset="0"/>
              </a:rPr>
              <a:t>Covid</a:t>
            </a:r>
            <a:r>
              <a:rPr lang="en-GB" sz="2700" dirty="0">
                <a:latin typeface="Garamond" panose="02020404030301010803" pitchFamily="18" charset="0"/>
              </a:rPr>
              <a:t> World.</a:t>
            </a:r>
            <a:br>
              <a:rPr lang="en-GB" sz="2700" dirty="0">
                <a:latin typeface="Garamond" panose="02020404030301010803" pitchFamily="18" charset="0"/>
              </a:rPr>
            </a:br>
            <a:r>
              <a:rPr lang="en-GB" sz="2700" dirty="0">
                <a:latin typeface="Garamond" panose="02020404030301010803" pitchFamily="18" charset="0"/>
              </a:rPr>
              <a:t/>
            </a:r>
            <a:br>
              <a:rPr lang="en-GB" sz="2700" dirty="0">
                <a:latin typeface="Garamond" panose="02020404030301010803" pitchFamily="18" charset="0"/>
              </a:rPr>
            </a:br>
            <a:r>
              <a:rPr lang="en-GB" dirty="0">
                <a:latin typeface="Garamond" panose="02020404030301010803" pitchFamily="18" charset="0"/>
              </a:rPr>
              <a:t/>
            </a:r>
            <a:br>
              <a:rPr lang="en-GB" dirty="0">
                <a:latin typeface="Garamond" panose="02020404030301010803" pitchFamily="18" charset="0"/>
              </a:rPr>
            </a:br>
            <a:r>
              <a:rPr lang="en-GB" sz="2700" dirty="0">
                <a:latin typeface="Garamond" panose="02020404030301010803" pitchFamily="18" charset="0"/>
              </a:rPr>
              <a:t>Dr</a:t>
            </a:r>
            <a:r>
              <a:rPr lang="en-GB" dirty="0" smtClean="0">
                <a:latin typeface="Garamond" panose="02020404030301010803" pitchFamily="18" charset="0"/>
              </a:rPr>
              <a:t> </a:t>
            </a:r>
            <a:r>
              <a:rPr lang="en-GB" sz="2700" dirty="0">
                <a:latin typeface="Garamond" panose="02020404030301010803" pitchFamily="18" charset="0"/>
              </a:rPr>
              <a:t>Kulvarn Atwal</a:t>
            </a:r>
            <a:br>
              <a:rPr lang="en-GB" sz="2700" dirty="0">
                <a:latin typeface="Garamond" panose="02020404030301010803" pitchFamily="18" charset="0"/>
              </a:rPr>
            </a:br>
            <a:r>
              <a:rPr lang="en-GB" sz="2700" dirty="0">
                <a:latin typeface="Garamond" panose="02020404030301010803" pitchFamily="18" charset="0"/>
              </a:rPr>
              <a:t>June 2020</a:t>
            </a:r>
            <a:br>
              <a:rPr lang="en-GB" sz="2700" dirty="0">
                <a:latin typeface="Garamond" panose="02020404030301010803" pitchFamily="18" charset="0"/>
              </a:rPr>
            </a:br>
            <a:r>
              <a:rPr lang="en-GB" sz="2700" dirty="0">
                <a:latin typeface="Garamond" panose="02020404030301010803" pitchFamily="18" charset="0"/>
              </a:rPr>
              <a:t>@Thinkingschool2</a:t>
            </a:r>
          </a:p>
        </p:txBody>
      </p:sp>
      <p:pic>
        <p:nvPicPr>
          <p:cNvPr id="3" name="Picture 2" descr="Image of the Thinking School book by Kulvarn Atwal" title="The Thinking Schoo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9589" y="3200400"/>
            <a:ext cx="1418771" cy="198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609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Garamond" panose="02020404030301010803" pitchFamily="18" charset="0"/>
              </a:rPr>
              <a:t>Learning For Today . . . </a:t>
            </a:r>
          </a:p>
        </p:txBody>
      </p:sp>
      <p:sp>
        <p:nvSpPr>
          <p:cNvPr id="3" name="Content Placeholder 2"/>
          <p:cNvSpPr>
            <a:spLocks noGrp="1"/>
          </p:cNvSpPr>
          <p:nvPr>
            <p:ph sz="quarter" idx="1"/>
          </p:nvPr>
        </p:nvSpPr>
        <p:spPr/>
        <p:txBody>
          <a:bodyPr>
            <a:normAutofit/>
          </a:bodyPr>
          <a:lstStyle/>
          <a:p>
            <a:r>
              <a:rPr lang="en-GB" sz="2700" dirty="0">
                <a:latin typeface="Garamond" panose="02020404030301010803" pitchFamily="18" charset="0"/>
              </a:rPr>
              <a:t>Setting a positive culture for learning focused leadership</a:t>
            </a:r>
          </a:p>
          <a:p>
            <a:endParaRPr lang="en-GB" sz="2700" dirty="0">
              <a:latin typeface="Garamond" panose="02020404030301010803" pitchFamily="18" charset="0"/>
            </a:endParaRPr>
          </a:p>
          <a:p>
            <a:r>
              <a:rPr lang="en-GB" sz="2700" dirty="0">
                <a:latin typeface="Garamond" panose="02020404030301010803" pitchFamily="18" charset="0"/>
              </a:rPr>
              <a:t>The power of staff professional learning</a:t>
            </a:r>
          </a:p>
          <a:p>
            <a:pPr marL="0" indent="0">
              <a:buNone/>
            </a:pPr>
            <a:endParaRPr lang="en-GB" sz="2700" dirty="0">
              <a:latin typeface="Garamond" panose="02020404030301010803" pitchFamily="18" charset="0"/>
            </a:endParaRPr>
          </a:p>
          <a:p>
            <a:r>
              <a:rPr lang="en-GB" sz="2700" dirty="0">
                <a:latin typeface="Garamond" panose="02020404030301010803" pitchFamily="18" charset="0"/>
              </a:rPr>
              <a:t>A dynamic learning community . . . ?</a:t>
            </a:r>
          </a:p>
        </p:txBody>
      </p:sp>
    </p:spTree>
    <p:extLst>
      <p:ext uri="{BB962C8B-B14F-4D97-AF65-F5344CB8AC3E}">
        <p14:creationId xmlns:p14="http://schemas.microsoft.com/office/powerpoint/2010/main" val="4203695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Garamond" panose="02020404030301010803" pitchFamily="18" charset="0"/>
              </a:rPr>
              <a:t>Prompt Questions</a:t>
            </a:r>
          </a:p>
        </p:txBody>
      </p:sp>
      <p:sp>
        <p:nvSpPr>
          <p:cNvPr id="3" name="Content Placeholder 2"/>
          <p:cNvSpPr>
            <a:spLocks noGrp="1"/>
          </p:cNvSpPr>
          <p:nvPr>
            <p:ph sz="quarter" idx="1"/>
          </p:nvPr>
        </p:nvSpPr>
        <p:spPr/>
        <p:txBody>
          <a:bodyPr/>
          <a:lstStyle/>
          <a:p>
            <a:r>
              <a:rPr lang="en-GB" sz="2700" dirty="0">
                <a:latin typeface="Garamond" panose="02020404030301010803" pitchFamily="18" charset="0"/>
              </a:rPr>
              <a:t>How would you currently describe the learning environment for teachers in your school?</a:t>
            </a:r>
          </a:p>
          <a:p>
            <a:r>
              <a:rPr lang="en-GB" sz="2700" dirty="0">
                <a:latin typeface="Garamond" panose="02020404030301010803" pitchFamily="18" charset="0"/>
              </a:rPr>
              <a:t>What opportunities do teachers have to engage in collaborative learning activities?</a:t>
            </a:r>
          </a:p>
          <a:p>
            <a:r>
              <a:rPr lang="en-GB" sz="2700" dirty="0">
                <a:latin typeface="Garamond" panose="02020404030301010803" pitchFamily="18" charset="0"/>
              </a:rPr>
              <a:t>What aspects of teacher professional learning would you like to develop?</a:t>
            </a:r>
          </a:p>
        </p:txBody>
      </p:sp>
    </p:spTree>
    <p:extLst>
      <p:ext uri="{BB962C8B-B14F-4D97-AF65-F5344CB8AC3E}">
        <p14:creationId xmlns:p14="http://schemas.microsoft.com/office/powerpoint/2010/main" val="1222074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147634"/>
            <a:ext cx="6172200" cy="803189"/>
          </a:xfrm>
        </p:spPr>
        <p:txBody>
          <a:bodyPr/>
          <a:lstStyle/>
          <a:p>
            <a:r>
              <a:rPr lang="en-GB" dirty="0" smtClean="0">
                <a:latin typeface="Garamond" panose="02020404030301010803" pitchFamily="18" charset="0"/>
              </a:rPr>
              <a:t>My message . . .</a:t>
            </a:r>
            <a:endParaRPr lang="en-GB" dirty="0">
              <a:latin typeface="Garamond" panose="02020404030301010803" pitchFamily="18" charset="0"/>
            </a:endParaRPr>
          </a:p>
        </p:txBody>
      </p:sp>
      <p:sp>
        <p:nvSpPr>
          <p:cNvPr id="3" name="Subtitle 2"/>
          <p:cNvSpPr>
            <a:spLocks noGrp="1"/>
          </p:cNvSpPr>
          <p:nvPr>
            <p:ph type="subTitle" idx="1"/>
          </p:nvPr>
        </p:nvSpPr>
        <p:spPr>
          <a:xfrm>
            <a:off x="2286000" y="2216493"/>
            <a:ext cx="6172200" cy="3421949"/>
          </a:xfrm>
        </p:spPr>
        <p:txBody>
          <a:bodyPr>
            <a:normAutofit/>
          </a:bodyPr>
          <a:lstStyle/>
          <a:p>
            <a:r>
              <a:rPr lang="en-GB" sz="2400" dirty="0">
                <a:latin typeface="Garamond" panose="02020404030301010803" pitchFamily="18" charset="0"/>
              </a:rPr>
              <a:t>The value of collaboration and combined wisdom is crucial to continual improvement. We are all doing well and can all do better.</a:t>
            </a:r>
          </a:p>
          <a:p>
            <a:endParaRPr lang="en-GB" sz="2400" dirty="0">
              <a:latin typeface="Garamond" panose="02020404030301010803" pitchFamily="18" charset="0"/>
            </a:endParaRPr>
          </a:p>
          <a:p>
            <a:r>
              <a:rPr lang="en-GB" sz="2400" dirty="0">
                <a:latin typeface="Garamond" panose="02020404030301010803" pitchFamily="18" charset="0"/>
              </a:rPr>
              <a:t>A culture of continued enhancement, improvement and growth.</a:t>
            </a:r>
          </a:p>
        </p:txBody>
      </p:sp>
    </p:spTree>
    <p:extLst>
      <p:ext uri="{BB962C8B-B14F-4D97-AF65-F5344CB8AC3E}">
        <p14:creationId xmlns:p14="http://schemas.microsoft.com/office/powerpoint/2010/main" val="1961917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dirty="0" smtClean="0">
                <a:latin typeface="Garamond" panose="02020404030301010803" pitchFamily="18" charset="0"/>
              </a:rPr>
              <a:t>Values Matter</a:t>
            </a:r>
          </a:p>
        </p:txBody>
      </p:sp>
      <p:sp>
        <p:nvSpPr>
          <p:cNvPr id="18435" name="Content Placeholder 2"/>
          <p:cNvSpPr>
            <a:spLocks noGrp="1"/>
          </p:cNvSpPr>
          <p:nvPr>
            <p:ph sz="quarter" idx="1"/>
          </p:nvPr>
        </p:nvSpPr>
        <p:spPr>
          <a:xfrm>
            <a:off x="1485900" y="2072096"/>
            <a:ext cx="6172200" cy="3379779"/>
          </a:xfrm>
        </p:spPr>
        <p:txBody>
          <a:bodyPr>
            <a:normAutofit/>
          </a:bodyPr>
          <a:lstStyle/>
          <a:p>
            <a:pPr marL="0" indent="0">
              <a:buNone/>
            </a:pPr>
            <a:r>
              <a:rPr lang="en-GB" altLang="en-US" sz="2250" dirty="0"/>
              <a:t>“</a:t>
            </a:r>
            <a:r>
              <a:rPr lang="en-GB" altLang="en-US" sz="2100" dirty="0">
                <a:latin typeface="Garamond" panose="02020404030301010803" pitchFamily="18" charset="0"/>
              </a:rPr>
              <a:t>Leading organisations use their values and principles (core beliefs) as a strategic guidance system.” </a:t>
            </a:r>
          </a:p>
          <a:p>
            <a:pPr marL="0" indent="0">
              <a:buNone/>
            </a:pPr>
            <a:r>
              <a:rPr lang="en-GB" altLang="en-US" sz="2100" dirty="0">
                <a:latin typeface="Garamond" panose="02020404030301010803" pitchFamily="18" charset="0"/>
              </a:rPr>
              <a:t>                                                          </a:t>
            </a:r>
            <a:r>
              <a:rPr lang="en-GB" altLang="en-US" sz="2100" dirty="0" err="1">
                <a:latin typeface="Garamond" panose="02020404030301010803" pitchFamily="18" charset="0"/>
              </a:rPr>
              <a:t>Kanter</a:t>
            </a:r>
            <a:r>
              <a:rPr lang="en-GB" altLang="en-US" sz="2100" dirty="0">
                <a:latin typeface="Garamond" panose="02020404030301010803" pitchFamily="18" charset="0"/>
              </a:rPr>
              <a:t> 2010</a:t>
            </a:r>
          </a:p>
          <a:p>
            <a:pPr marL="0" indent="0">
              <a:buNone/>
            </a:pPr>
            <a:r>
              <a:rPr lang="en-GB" altLang="en-US" sz="2100" dirty="0">
                <a:latin typeface="Garamond" panose="02020404030301010803" pitchFamily="18" charset="0"/>
              </a:rPr>
              <a:t>…… which is also consistent with</a:t>
            </a:r>
          </a:p>
          <a:p>
            <a:pPr marL="0" indent="0">
              <a:buNone/>
            </a:pPr>
            <a:endParaRPr lang="en-GB" altLang="en-US" sz="2100" dirty="0">
              <a:latin typeface="Garamond" panose="02020404030301010803" pitchFamily="18" charset="0"/>
            </a:endParaRPr>
          </a:p>
          <a:p>
            <a:pPr marL="0" indent="0">
              <a:buNone/>
            </a:pPr>
            <a:r>
              <a:rPr lang="en-GB" altLang="en-US" sz="2100" dirty="0">
                <a:latin typeface="Garamond" panose="02020404030301010803" pitchFamily="18" charset="0"/>
              </a:rPr>
              <a:t>“Be the change you want to see in the world.”</a:t>
            </a:r>
          </a:p>
          <a:p>
            <a:pPr marL="0" indent="0">
              <a:buNone/>
            </a:pPr>
            <a:r>
              <a:rPr lang="en-GB" altLang="en-US" sz="2100" dirty="0">
                <a:latin typeface="Garamond" panose="02020404030301010803" pitchFamily="18" charset="0"/>
              </a:rPr>
              <a:t>                                                            Gandhi</a:t>
            </a:r>
          </a:p>
          <a:p>
            <a:pPr marL="0" indent="0">
              <a:buNone/>
            </a:pPr>
            <a:r>
              <a:rPr lang="en-GB" altLang="en-US" sz="2100" dirty="0">
                <a:latin typeface="Garamond" panose="02020404030301010803" pitchFamily="18" charset="0"/>
              </a:rPr>
              <a:t>….. individually and collectively we make a difference</a:t>
            </a:r>
          </a:p>
        </p:txBody>
      </p:sp>
    </p:spTree>
    <p:extLst>
      <p:ext uri="{BB962C8B-B14F-4D97-AF65-F5344CB8AC3E}">
        <p14:creationId xmlns:p14="http://schemas.microsoft.com/office/powerpoint/2010/main" val="3447556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a:latin typeface="Garamond" panose="02020404030301010803" pitchFamily="18" charset="0"/>
              </a:rPr>
              <a:t>Key concerns</a:t>
            </a:r>
          </a:p>
        </p:txBody>
      </p:sp>
      <p:sp>
        <p:nvSpPr>
          <p:cNvPr id="3" name="Content Placeholder 2"/>
          <p:cNvSpPr>
            <a:spLocks noGrp="1"/>
          </p:cNvSpPr>
          <p:nvPr>
            <p:ph sz="quarter" idx="1"/>
          </p:nvPr>
        </p:nvSpPr>
        <p:spPr/>
        <p:txBody>
          <a:bodyPr>
            <a:normAutofit/>
          </a:bodyPr>
          <a:lstStyle/>
          <a:p>
            <a:r>
              <a:rPr lang="en-GB" sz="3000" dirty="0">
                <a:latin typeface="Garamond" panose="02020404030301010803" pitchFamily="18" charset="0"/>
              </a:rPr>
              <a:t>The quality of teacher learning experiences</a:t>
            </a:r>
          </a:p>
          <a:p>
            <a:r>
              <a:rPr lang="en-GB" sz="3000" dirty="0">
                <a:latin typeface="Garamond" panose="02020404030301010803" pitchFamily="18" charset="0"/>
              </a:rPr>
              <a:t>Opportunities for teachers to engage in research</a:t>
            </a:r>
          </a:p>
          <a:p>
            <a:r>
              <a:rPr lang="en-GB" sz="3000" dirty="0">
                <a:latin typeface="Garamond" panose="02020404030301010803" pitchFamily="18" charset="0"/>
              </a:rPr>
              <a:t>How to retain teachers to the profession</a:t>
            </a:r>
          </a:p>
          <a:p>
            <a:r>
              <a:rPr lang="en-GB" sz="3000" dirty="0">
                <a:latin typeface="Garamond" panose="02020404030301010803" pitchFamily="18" charset="0"/>
              </a:rPr>
              <a:t>Quality of teacher wellbeing in schools</a:t>
            </a:r>
          </a:p>
          <a:p>
            <a:r>
              <a:rPr lang="en-GB" sz="3000" dirty="0">
                <a:latin typeface="Garamond" panose="02020404030301010803" pitchFamily="18" charset="0"/>
              </a:rPr>
              <a:t>How to develop learning-focused leadership?</a:t>
            </a:r>
          </a:p>
        </p:txBody>
      </p:sp>
    </p:spTree>
    <p:extLst>
      <p:ext uri="{BB962C8B-B14F-4D97-AF65-F5344CB8AC3E}">
        <p14:creationId xmlns:p14="http://schemas.microsoft.com/office/powerpoint/2010/main" val="3007899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z="2700" dirty="0">
                <a:latin typeface="Garamond" panose="02020404030301010803" pitchFamily="18" charset="0"/>
              </a:rPr>
              <a:t>School Context – September 2012</a:t>
            </a:r>
          </a:p>
        </p:txBody>
      </p:sp>
      <p:sp>
        <p:nvSpPr>
          <p:cNvPr id="3" name="Content Placeholder 2"/>
          <p:cNvSpPr>
            <a:spLocks noGrp="1"/>
          </p:cNvSpPr>
          <p:nvPr>
            <p:ph sz="quarter" idx="1"/>
          </p:nvPr>
        </p:nvSpPr>
        <p:spPr/>
        <p:txBody>
          <a:bodyPr rtlCol="0">
            <a:normAutofit/>
          </a:bodyPr>
          <a:lstStyle/>
          <a:p>
            <a:pPr>
              <a:defRPr/>
            </a:pPr>
            <a:r>
              <a:rPr lang="en-GB" sz="2100" dirty="0">
                <a:latin typeface="Garamond" panose="02020404030301010803" pitchFamily="18" charset="0"/>
              </a:rPr>
              <a:t>June 2012 – Ofsted Rating 3</a:t>
            </a:r>
          </a:p>
          <a:p>
            <a:pPr marL="0" indent="0">
              <a:buNone/>
              <a:defRPr/>
            </a:pPr>
            <a:endParaRPr lang="en-GB" sz="2100" dirty="0">
              <a:latin typeface="Garamond" panose="02020404030301010803" pitchFamily="18" charset="0"/>
            </a:endParaRPr>
          </a:p>
          <a:p>
            <a:pPr>
              <a:defRPr/>
            </a:pPr>
            <a:r>
              <a:rPr lang="en-GB" sz="2100" dirty="0">
                <a:latin typeface="Garamond" panose="02020404030301010803" pitchFamily="18" charset="0"/>
              </a:rPr>
              <a:t>2011 – 60% of children achieved Level 4 in English and Maths</a:t>
            </a:r>
          </a:p>
          <a:p>
            <a:pPr marL="0" indent="0">
              <a:buNone/>
              <a:defRPr/>
            </a:pPr>
            <a:endParaRPr lang="en-GB" sz="2100" dirty="0">
              <a:latin typeface="Garamond" panose="02020404030301010803" pitchFamily="18" charset="0"/>
            </a:endParaRPr>
          </a:p>
          <a:p>
            <a:pPr>
              <a:defRPr/>
            </a:pPr>
            <a:r>
              <a:rPr lang="en-GB" sz="2100" dirty="0">
                <a:latin typeface="Garamond" panose="02020404030301010803" pitchFamily="18" charset="0"/>
              </a:rPr>
              <a:t>Established leadership team, established practices</a:t>
            </a:r>
          </a:p>
          <a:p>
            <a:pPr marL="0" indent="0">
              <a:buNone/>
              <a:defRPr/>
            </a:pPr>
            <a:endParaRPr lang="en-GB" sz="2100" dirty="0">
              <a:latin typeface="Garamond" panose="02020404030301010803" pitchFamily="18" charset="0"/>
            </a:endParaRPr>
          </a:p>
          <a:p>
            <a:pPr>
              <a:defRPr/>
            </a:pPr>
            <a:r>
              <a:rPr lang="en-GB" sz="2100" dirty="0">
                <a:latin typeface="Garamond" panose="02020404030301010803" pitchFamily="18" charset="0"/>
              </a:rPr>
              <a:t>90%+ EAL</a:t>
            </a:r>
          </a:p>
          <a:p>
            <a:pPr marL="0" indent="0">
              <a:buNone/>
              <a:defRPr/>
            </a:pPr>
            <a:endParaRPr lang="en-GB" sz="2100" dirty="0">
              <a:latin typeface="Garamond" panose="02020404030301010803" pitchFamily="18" charset="0"/>
            </a:endParaRPr>
          </a:p>
          <a:p>
            <a:pPr>
              <a:defRPr/>
            </a:pPr>
            <a:r>
              <a:rPr lang="en-GB" sz="2100" dirty="0">
                <a:latin typeface="Garamond" panose="02020404030301010803" pitchFamily="18" charset="0"/>
              </a:rPr>
              <a:t>High mobility </a:t>
            </a:r>
          </a:p>
        </p:txBody>
      </p:sp>
    </p:spTree>
    <p:extLst>
      <p:ext uri="{BB962C8B-B14F-4D97-AF65-F5344CB8AC3E}">
        <p14:creationId xmlns:p14="http://schemas.microsoft.com/office/powerpoint/2010/main" val="3790890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Garamond" panose="02020404030301010803" pitchFamily="18" charset="0"/>
              </a:rPr>
              <a:t>Learning Focused Leadership</a:t>
            </a:r>
          </a:p>
        </p:txBody>
      </p:sp>
      <p:sp>
        <p:nvSpPr>
          <p:cNvPr id="3" name="Content Placeholder 2"/>
          <p:cNvSpPr>
            <a:spLocks noGrp="1"/>
          </p:cNvSpPr>
          <p:nvPr>
            <p:ph sz="quarter" idx="1"/>
          </p:nvPr>
        </p:nvSpPr>
        <p:spPr/>
        <p:txBody>
          <a:bodyPr/>
          <a:lstStyle/>
          <a:p>
            <a:pPr marL="385763" indent="-385763">
              <a:buAutoNum type="arabicPeriod"/>
            </a:pPr>
            <a:r>
              <a:rPr lang="en-GB" sz="2400" dirty="0">
                <a:latin typeface="Garamond" panose="02020404030301010803" pitchFamily="18" charset="0"/>
                <a:cs typeface="Arial" panose="020B0604020202020204" pitchFamily="34" charset="0"/>
              </a:rPr>
              <a:t>You are constantly curious and restless about your practice, reflecting on your own planning and decision-making in light of relevant findings and research. Hungry to continually gain new knowledge to be the best teacher, leader, teaching assistant.</a:t>
            </a:r>
          </a:p>
          <a:p>
            <a:pPr marL="385763" indent="-385763">
              <a:buAutoNum type="arabicPeriod"/>
            </a:pPr>
            <a:r>
              <a:rPr lang="en-GB" sz="2400" dirty="0">
                <a:latin typeface="Garamond" panose="02020404030301010803" pitchFamily="18" charset="0"/>
                <a:cs typeface="Arial" panose="020B0604020202020204" pitchFamily="34" charset="0"/>
              </a:rPr>
              <a:t>Focused on the learning outcomes of their children. That means every decision is analysed in terms of an impact upon children’s learning.</a:t>
            </a:r>
          </a:p>
          <a:p>
            <a:endParaRPr lang="en-GB" dirty="0"/>
          </a:p>
        </p:txBody>
      </p:sp>
    </p:spTree>
    <p:extLst>
      <p:ext uri="{BB962C8B-B14F-4D97-AF65-F5344CB8AC3E}">
        <p14:creationId xmlns:p14="http://schemas.microsoft.com/office/powerpoint/2010/main" val="1419772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Red heart icon" title="He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1805" y="5412734"/>
            <a:ext cx="645731" cy="648614"/>
          </a:xfrm>
          <a:prstGeom prst="rect">
            <a:avLst/>
          </a:prstGeom>
        </p:spPr>
      </p:pic>
      <p:sp>
        <p:nvSpPr>
          <p:cNvPr id="2" name="Title 1"/>
          <p:cNvSpPr>
            <a:spLocks noGrp="1"/>
          </p:cNvSpPr>
          <p:nvPr>
            <p:ph type="ctrTitle"/>
          </p:nvPr>
        </p:nvSpPr>
        <p:spPr>
          <a:xfrm>
            <a:off x="179512" y="4917050"/>
            <a:ext cx="4104456" cy="819991"/>
          </a:xfrm>
        </p:spPr>
        <p:txBody>
          <a:bodyPr>
            <a:normAutofit fontScale="90000"/>
          </a:bodyPr>
          <a:lstStyle/>
          <a:p>
            <a:pPr algn="l"/>
            <a:r>
              <a:rPr lang="en-GB" sz="4400" b="1" dirty="0">
                <a:solidFill>
                  <a:srgbClr val="5B9BD5">
                    <a:lumMod val="40000"/>
                    <a:lumOff val="60000"/>
                  </a:srgbClr>
                </a:solidFill>
                <a:latin typeface="Arial" panose="020B0604020202020204" pitchFamily="34" charset="0"/>
                <a:cs typeface="Arial" panose="020B0604020202020204" pitchFamily="34" charset="0"/>
              </a:rPr>
              <a:t>ELA Seminar - number </a:t>
            </a:r>
            <a:r>
              <a:rPr lang="en-GB" sz="4400" b="1" dirty="0" smtClean="0">
                <a:solidFill>
                  <a:srgbClr val="5B9BD5">
                    <a:lumMod val="40000"/>
                    <a:lumOff val="60000"/>
                  </a:srgbClr>
                </a:solidFill>
                <a:latin typeface="Arial" panose="020B0604020202020204" pitchFamily="34" charset="0"/>
                <a:cs typeface="Arial" panose="020B0604020202020204" pitchFamily="34" charset="0"/>
              </a:rPr>
              <a:t>3</a:t>
            </a:r>
            <a:br>
              <a:rPr lang="en-GB" sz="4400" b="1" dirty="0" smtClean="0">
                <a:solidFill>
                  <a:srgbClr val="5B9BD5">
                    <a:lumMod val="40000"/>
                    <a:lumOff val="60000"/>
                  </a:srgbClr>
                </a:solidFill>
                <a:latin typeface="Arial" panose="020B0604020202020204" pitchFamily="34" charset="0"/>
                <a:cs typeface="Arial" panose="020B0604020202020204" pitchFamily="34" charset="0"/>
              </a:rPr>
            </a:br>
            <a:r>
              <a:rPr lang="en-GB" sz="4400" b="1" dirty="0" smtClean="0">
                <a:solidFill>
                  <a:srgbClr val="5B9BD5">
                    <a:lumMod val="40000"/>
                    <a:lumOff val="60000"/>
                  </a:srgbClr>
                </a:solidFill>
                <a:latin typeface="Arial" panose="020B0604020202020204" pitchFamily="34" charset="0"/>
                <a:cs typeface="Arial" panose="020B0604020202020204" pitchFamily="34" charset="0"/>
              </a:rPr>
              <a:t/>
            </a:r>
            <a:br>
              <a:rPr lang="en-GB" sz="4400" b="1" dirty="0" smtClean="0">
                <a:solidFill>
                  <a:srgbClr val="5B9BD5">
                    <a:lumMod val="40000"/>
                    <a:lumOff val="60000"/>
                  </a:srgbClr>
                </a:solidFill>
                <a:latin typeface="Arial" panose="020B0604020202020204" pitchFamily="34" charset="0"/>
                <a:cs typeface="Arial" panose="020B0604020202020204" pitchFamily="34" charset="0"/>
              </a:rPr>
            </a:br>
            <a:r>
              <a:rPr lang="en-GB" sz="4400" b="1" dirty="0" smtClean="0">
                <a:solidFill>
                  <a:srgbClr val="5B9BD5">
                    <a:lumMod val="40000"/>
                    <a:lumOff val="60000"/>
                  </a:srgbClr>
                </a:solidFill>
                <a:latin typeface="Arial" panose="020B0604020202020204" pitchFamily="34" charset="0"/>
                <a:cs typeface="Arial" panose="020B0604020202020204" pitchFamily="34" charset="0"/>
              </a:rPr>
              <a:t>Leadership during CV-19</a:t>
            </a:r>
            <a:br>
              <a:rPr lang="en-GB" sz="4400" b="1" dirty="0" smtClean="0">
                <a:solidFill>
                  <a:srgbClr val="5B9BD5">
                    <a:lumMod val="40000"/>
                    <a:lumOff val="60000"/>
                  </a:srgbClr>
                </a:solidFill>
                <a:latin typeface="Arial" panose="020B0604020202020204" pitchFamily="34" charset="0"/>
                <a:cs typeface="Arial" panose="020B0604020202020204" pitchFamily="34" charset="0"/>
              </a:rPr>
            </a:br>
            <a:r>
              <a:rPr lang="en-GB" sz="4400" b="1" dirty="0">
                <a:solidFill>
                  <a:srgbClr val="5B9BD5">
                    <a:lumMod val="40000"/>
                    <a:lumOff val="60000"/>
                  </a:srgbClr>
                </a:solidFill>
                <a:latin typeface="Arial" panose="020B0604020202020204" pitchFamily="34" charset="0"/>
                <a:cs typeface="Arial" panose="020B0604020202020204" pitchFamily="34" charset="0"/>
              </a:rPr>
              <a:t/>
            </a:r>
            <a:br>
              <a:rPr lang="en-GB" sz="4400" b="1" dirty="0">
                <a:solidFill>
                  <a:srgbClr val="5B9BD5">
                    <a:lumMod val="40000"/>
                    <a:lumOff val="60000"/>
                  </a:srgbClr>
                </a:solidFill>
                <a:latin typeface="Arial" panose="020B0604020202020204" pitchFamily="34" charset="0"/>
                <a:cs typeface="Arial" panose="020B0604020202020204" pitchFamily="34" charset="0"/>
              </a:rPr>
            </a:br>
            <a:r>
              <a:rPr lang="en-GB" sz="4400" b="1" dirty="0" smtClean="0">
                <a:solidFill>
                  <a:srgbClr val="5B9BD5">
                    <a:lumMod val="40000"/>
                    <a:lumOff val="60000"/>
                  </a:srgbClr>
                </a:solidFill>
                <a:latin typeface="Arial" panose="020B0604020202020204" pitchFamily="34" charset="0"/>
                <a:cs typeface="Arial" panose="020B0604020202020204" pitchFamily="34" charset="0"/>
              </a:rPr>
              <a:t>June 2020</a:t>
            </a:r>
            <a:br>
              <a:rPr lang="en-GB" sz="4400" b="1" dirty="0" smtClean="0">
                <a:solidFill>
                  <a:srgbClr val="5B9BD5">
                    <a:lumMod val="40000"/>
                    <a:lumOff val="60000"/>
                  </a:srgbClr>
                </a:solidFill>
                <a:latin typeface="Arial" panose="020B0604020202020204" pitchFamily="34" charset="0"/>
                <a:cs typeface="Arial" panose="020B0604020202020204" pitchFamily="34" charset="0"/>
              </a:rPr>
            </a:br>
            <a:endParaRPr lang="en-GB" sz="4400" b="1" dirty="0">
              <a:solidFill>
                <a:srgbClr val="5B9BD5">
                  <a:lumMod val="40000"/>
                  <a:lumOff val="60000"/>
                </a:srgbClr>
              </a:solidFill>
              <a:latin typeface="Arial" panose="020B0604020202020204" pitchFamily="34" charset="0"/>
              <a:cs typeface="Arial" panose="020B0604020202020204" pitchFamily="34" charset="0"/>
            </a:endParaRPr>
          </a:p>
        </p:txBody>
      </p:sp>
      <p:sp>
        <p:nvSpPr>
          <p:cNvPr id="6" name="TextBox 5"/>
          <p:cNvSpPr txBox="1"/>
          <p:nvPr/>
        </p:nvSpPr>
        <p:spPr>
          <a:xfrm>
            <a:off x="179512" y="5415017"/>
            <a:ext cx="4788024" cy="646331"/>
          </a:xfrm>
          <a:prstGeom prst="rect">
            <a:avLst/>
          </a:prstGeom>
          <a:noFill/>
        </p:spPr>
        <p:txBody>
          <a:bodyPr wrap="square" rtlCol="0">
            <a:spAutoFit/>
          </a:bodyPr>
          <a:lstStyle/>
          <a:p>
            <a:r>
              <a:rPr lang="en-GB" sz="3600" b="1" dirty="0" smtClean="0">
                <a:solidFill>
                  <a:schemeClr val="accent1">
                    <a:lumMod val="40000"/>
                    <a:lumOff val="60000"/>
                  </a:schemeClr>
                </a:solidFill>
                <a:latin typeface="Arial" panose="020B0604020202020204" pitchFamily="34" charset="0"/>
                <a:cs typeface="Arial" panose="020B0604020202020204" pitchFamily="34" charset="0"/>
              </a:rPr>
              <a:t>#</a:t>
            </a:r>
            <a:r>
              <a:rPr lang="en-GB" sz="3600" b="1" dirty="0" err="1" smtClean="0">
                <a:solidFill>
                  <a:schemeClr val="accent1">
                    <a:lumMod val="40000"/>
                    <a:lumOff val="60000"/>
                  </a:schemeClr>
                </a:solidFill>
                <a:latin typeface="Arial" panose="020B0604020202020204" pitchFamily="34" charset="0"/>
                <a:cs typeface="Arial" panose="020B0604020202020204" pitchFamily="34" charset="0"/>
              </a:rPr>
              <a:t>Blacklivesmatter</a:t>
            </a:r>
            <a:endParaRPr lang="en-GB" sz="3600" b="1" dirty="0">
              <a:solidFill>
                <a:schemeClr val="accent1">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935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Emotionally Literate Leaders</a:t>
            </a:r>
            <a:endParaRPr lang="en-GB" dirty="0"/>
          </a:p>
        </p:txBody>
      </p:sp>
      <p:sp>
        <p:nvSpPr>
          <p:cNvPr id="3" name="Content Placeholder 2"/>
          <p:cNvSpPr>
            <a:spLocks noGrp="1"/>
          </p:cNvSpPr>
          <p:nvPr>
            <p:ph sz="quarter" idx="1"/>
          </p:nvPr>
        </p:nvSpPr>
        <p:spPr/>
        <p:txBody>
          <a:bodyPr/>
          <a:lstStyle/>
          <a:p>
            <a:r>
              <a:rPr lang="en-GB" dirty="0" smtClean="0"/>
              <a:t>Kindness: Leaders show respect, generosity of spirit, understanding and consistency.</a:t>
            </a:r>
          </a:p>
          <a:p>
            <a:r>
              <a:rPr lang="en-GB" dirty="0" smtClean="0"/>
              <a:t>Justice: Leaders have a sense of fairness and their actions reflect their values and beliefs.</a:t>
            </a:r>
          </a:p>
          <a:p>
            <a:r>
              <a:rPr lang="en-GB" dirty="0" smtClean="0"/>
              <a:t>Service: Leaders are conscientious and have a sense of duty and moral purpose.</a:t>
            </a:r>
          </a:p>
          <a:p>
            <a:r>
              <a:rPr lang="en-GB" dirty="0" smtClean="0"/>
              <a:t>Courage: Leaders are courageous in their decision making in the best interests of children.</a:t>
            </a:r>
          </a:p>
          <a:p>
            <a:r>
              <a:rPr lang="en-GB" dirty="0" smtClean="0"/>
              <a:t>Optimism: Leaders are positive and cheer others on.</a:t>
            </a:r>
          </a:p>
          <a:p>
            <a:r>
              <a:rPr lang="en-GB" dirty="0" smtClean="0"/>
              <a:t>Inclusive: Leaders believe in the learning and development of all children and adults.</a:t>
            </a:r>
            <a:endParaRPr lang="en-GB" dirty="0"/>
          </a:p>
        </p:txBody>
      </p:sp>
    </p:spTree>
    <p:extLst>
      <p:ext uri="{BB962C8B-B14F-4D97-AF65-F5344CB8AC3E}">
        <p14:creationId xmlns:p14="http://schemas.microsoft.com/office/powerpoint/2010/main" val="731851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100" b="1" dirty="0">
                <a:latin typeface="Garamond" panose="02020404030301010803" pitchFamily="18" charset="0"/>
              </a:rPr>
              <a:t>What factors affect teacher learning</a:t>
            </a:r>
            <a:r>
              <a:rPr lang="en-GB" sz="2100" b="1" dirty="0"/>
              <a:t>?</a:t>
            </a:r>
          </a:p>
        </p:txBody>
      </p:sp>
      <p:sp>
        <p:nvSpPr>
          <p:cNvPr id="3" name="Content Placeholder 2"/>
          <p:cNvSpPr>
            <a:spLocks noGrp="1"/>
          </p:cNvSpPr>
          <p:nvPr>
            <p:ph sz="quarter" idx="1"/>
          </p:nvPr>
        </p:nvSpPr>
        <p:spPr/>
        <p:txBody>
          <a:bodyPr>
            <a:normAutofit/>
          </a:bodyPr>
          <a:lstStyle/>
          <a:p>
            <a:r>
              <a:rPr lang="en-GB" sz="2700" dirty="0">
                <a:latin typeface="Garamond" panose="02020404030301010803" pitchFamily="18" charset="0"/>
              </a:rPr>
              <a:t>The need for learning to be relevant and contextualised to individuals and children</a:t>
            </a:r>
          </a:p>
          <a:p>
            <a:r>
              <a:rPr lang="en-GB" sz="2700" dirty="0">
                <a:latin typeface="Garamond" panose="02020404030301010803" pitchFamily="18" charset="0"/>
              </a:rPr>
              <a:t>Selecting own focus for learning</a:t>
            </a:r>
          </a:p>
          <a:p>
            <a:r>
              <a:rPr lang="en-GB" sz="2700" dirty="0">
                <a:latin typeface="Garamond" panose="02020404030301010803" pitchFamily="18" charset="0"/>
              </a:rPr>
              <a:t>Collaboration is key</a:t>
            </a:r>
          </a:p>
          <a:p>
            <a:r>
              <a:rPr lang="en-GB" sz="2700" dirty="0">
                <a:latin typeface="Garamond" panose="02020404030301010803" pitchFamily="18" charset="0"/>
              </a:rPr>
              <a:t>Support from school leaders</a:t>
            </a:r>
          </a:p>
          <a:p>
            <a:r>
              <a:rPr lang="en-GB" sz="2700" dirty="0">
                <a:latin typeface="Garamond" panose="02020404030301010803" pitchFamily="18" charset="0"/>
              </a:rPr>
              <a:t>Perceived negative influence of Ofsted</a:t>
            </a:r>
          </a:p>
        </p:txBody>
      </p:sp>
    </p:spTree>
    <p:extLst>
      <p:ext uri="{BB962C8B-B14F-4D97-AF65-F5344CB8AC3E}">
        <p14:creationId xmlns:p14="http://schemas.microsoft.com/office/powerpoint/2010/main" val="1230883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l"/>
            <a:r>
              <a:rPr lang="en-GB" altLang="en-US" sz="2400" b="1" dirty="0"/>
              <a:t>Dynamic Learning Community</a:t>
            </a:r>
          </a:p>
        </p:txBody>
      </p:sp>
      <p:sp>
        <p:nvSpPr>
          <p:cNvPr id="50179" name="Content Placeholder 2"/>
          <p:cNvSpPr>
            <a:spLocks noGrp="1"/>
          </p:cNvSpPr>
          <p:nvPr>
            <p:ph sz="quarter" idx="1"/>
          </p:nvPr>
        </p:nvSpPr>
        <p:spPr>
          <a:xfrm>
            <a:off x="457200" y="1920479"/>
            <a:ext cx="8229600" cy="3531395"/>
          </a:xfrm>
        </p:spPr>
        <p:txBody>
          <a:bodyPr/>
          <a:lstStyle/>
          <a:p>
            <a:r>
              <a:rPr lang="en-GB" altLang="en-US" dirty="0" smtClean="0"/>
              <a:t>Research based practice</a:t>
            </a:r>
          </a:p>
          <a:p>
            <a:r>
              <a:rPr lang="en-GB" altLang="en-US" dirty="0" smtClean="0"/>
              <a:t>Teacher choice in learning and contextualised to children</a:t>
            </a:r>
          </a:p>
          <a:p>
            <a:r>
              <a:rPr lang="en-GB" altLang="en-US" dirty="0" smtClean="0"/>
              <a:t>Collaborative </a:t>
            </a:r>
            <a:r>
              <a:rPr lang="en-GB" altLang="en-US" dirty="0"/>
              <a:t>planning and Collaborative CPL</a:t>
            </a:r>
          </a:p>
          <a:p>
            <a:r>
              <a:rPr lang="en-GB" altLang="en-US" dirty="0" smtClean="0"/>
              <a:t>Coaching for all</a:t>
            </a:r>
          </a:p>
          <a:p>
            <a:r>
              <a:rPr lang="en-GB" altLang="en-US" dirty="0" smtClean="0"/>
              <a:t>Quality of Peer Learning/Lesson study</a:t>
            </a:r>
          </a:p>
          <a:p>
            <a:r>
              <a:rPr lang="en-GB" altLang="en-US" dirty="0" smtClean="0"/>
              <a:t>Team teaching</a:t>
            </a:r>
          </a:p>
          <a:p>
            <a:r>
              <a:rPr lang="en-GB" altLang="en-US" dirty="0" smtClean="0"/>
              <a:t>Non-judgemental lesson observations</a:t>
            </a:r>
          </a:p>
          <a:p>
            <a:r>
              <a:rPr lang="en-GB" altLang="en-US" dirty="0" smtClean="0"/>
              <a:t>Time made available for learning during the school day</a:t>
            </a:r>
          </a:p>
          <a:p>
            <a:r>
              <a:rPr lang="en-GB" altLang="en-US" dirty="0" smtClean="0"/>
              <a:t>Learning focused leaders</a:t>
            </a:r>
          </a:p>
          <a:p>
            <a:r>
              <a:rPr lang="en-GB" altLang="en-US" dirty="0" smtClean="0"/>
              <a:t>Intellectually challenging learning activities</a:t>
            </a:r>
          </a:p>
        </p:txBody>
      </p:sp>
    </p:spTree>
    <p:extLst>
      <p:ext uri="{BB962C8B-B14F-4D97-AF65-F5344CB8AC3E}">
        <p14:creationId xmlns:p14="http://schemas.microsoft.com/office/powerpoint/2010/main" val="6731448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So what?</a:t>
            </a:r>
          </a:p>
        </p:txBody>
      </p:sp>
      <p:sp>
        <p:nvSpPr>
          <p:cNvPr id="3" name="Content Placeholder 2"/>
          <p:cNvSpPr>
            <a:spLocks noGrp="1"/>
          </p:cNvSpPr>
          <p:nvPr>
            <p:ph sz="quarter" idx="1"/>
          </p:nvPr>
        </p:nvSpPr>
        <p:spPr/>
        <p:txBody>
          <a:bodyPr/>
          <a:lstStyle/>
          <a:p>
            <a:pPr>
              <a:buFont typeface="Arial" charset="0"/>
              <a:buChar char="•"/>
              <a:defRPr/>
            </a:pPr>
            <a:r>
              <a:rPr lang="en-US" dirty="0">
                <a:latin typeface="Arial" panose="020B0604020202020204" pitchFamily="34" charset="0"/>
                <a:cs typeface="Arial" panose="020B0604020202020204" pitchFamily="34" charset="0"/>
              </a:rPr>
              <a:t>In each of the past </a:t>
            </a:r>
            <a:r>
              <a:rPr lang="en-US" dirty="0" smtClean="0">
                <a:latin typeface="Arial" panose="020B0604020202020204" pitchFamily="34" charset="0"/>
                <a:cs typeface="Arial" panose="020B0604020202020204" pitchFamily="34" charset="0"/>
              </a:rPr>
              <a:t>seven </a:t>
            </a:r>
            <a:r>
              <a:rPr lang="en-US" dirty="0">
                <a:latin typeface="Arial" panose="020B0604020202020204" pitchFamily="34" charset="0"/>
                <a:cs typeface="Arial" panose="020B0604020202020204" pitchFamily="34" charset="0"/>
              </a:rPr>
              <a:t>years, the school has been placed at least in the top 10% of schools nationally for pupil progress. (2018: top 2% in RWM).</a:t>
            </a:r>
          </a:p>
          <a:p>
            <a:pPr>
              <a:buFont typeface="Arial" charset="0"/>
              <a:buChar char="•"/>
              <a:defRPr/>
            </a:pPr>
            <a:r>
              <a:rPr lang="en-US" dirty="0">
                <a:latin typeface="Arial" panose="020B0604020202020204" pitchFamily="34" charset="0"/>
                <a:cs typeface="Arial" panose="020B0604020202020204" pitchFamily="34" charset="0"/>
              </a:rPr>
              <a:t>In 2018, 87% of children achieved the expected standard in Reading, Writing and </a:t>
            </a:r>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at Key Stage 2.</a:t>
            </a:r>
          </a:p>
          <a:p>
            <a:pPr>
              <a:buFont typeface="Arial" charset="0"/>
              <a:buChar char="•"/>
              <a:defRPr/>
            </a:pPr>
            <a:r>
              <a:rPr lang="en-US" dirty="0">
                <a:latin typeface="Arial" panose="020B0604020202020204" pitchFamily="34" charset="0"/>
                <a:cs typeface="Arial" panose="020B0604020202020204" pitchFamily="34" charset="0"/>
              </a:rPr>
              <a:t>10 teachers at the school have completed their Masters in Education, and a further 15 are in the process of doing so.</a:t>
            </a:r>
          </a:p>
          <a:p>
            <a:pPr>
              <a:buFont typeface="Arial" charset="0"/>
              <a:buChar char="•"/>
              <a:defRPr/>
            </a:pPr>
            <a:r>
              <a:rPr lang="en-US" dirty="0">
                <a:latin typeface="Arial" panose="020B0604020202020204" pitchFamily="34" charset="0"/>
                <a:cs typeface="Arial" panose="020B0604020202020204" pitchFamily="34" charset="0"/>
              </a:rPr>
              <a:t>The school has been awarded the Mayor of London’s Schools for Success Award for three consecutive years.</a:t>
            </a:r>
          </a:p>
          <a:p>
            <a:pPr>
              <a:buFont typeface="Arial" charset="0"/>
              <a:buChar char="•"/>
              <a:defRPr/>
            </a:pPr>
            <a:r>
              <a:rPr lang="en-US" dirty="0">
                <a:latin typeface="Arial" panose="020B0604020202020204" pitchFamily="34" charset="0"/>
                <a:cs typeface="Arial" panose="020B0604020202020204" pitchFamily="34" charset="0"/>
              </a:rPr>
              <a:t>The recruitment, retention and advertising budget in the </a:t>
            </a:r>
            <a:r>
              <a:rPr lang="en-US">
                <a:latin typeface="Arial" panose="020B0604020202020204" pitchFamily="34" charset="0"/>
                <a:cs typeface="Arial" panose="020B0604020202020204" pitchFamily="34" charset="0"/>
              </a:rPr>
              <a:t>past </a:t>
            </a:r>
            <a:r>
              <a:rPr lang="en-US" smtClean="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years has been £28.</a:t>
            </a:r>
          </a:p>
          <a:p>
            <a:pPr marL="0" indent="0">
              <a:buNone/>
            </a:pPr>
            <a:endParaRPr lang="en-GB" dirty="0"/>
          </a:p>
        </p:txBody>
      </p:sp>
    </p:spTree>
    <p:extLst>
      <p:ext uri="{BB962C8B-B14F-4D97-AF65-F5344CB8AC3E}">
        <p14:creationId xmlns:p14="http://schemas.microsoft.com/office/powerpoint/2010/main" val="2187532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980728"/>
            <a:ext cx="6275040" cy="3154362"/>
          </a:xfrm>
        </p:spPr>
        <p:txBody>
          <a:bodyPr>
            <a:normAutofit/>
          </a:bodyPr>
          <a:lstStyle/>
          <a:p>
            <a:pPr algn="ctr"/>
            <a:r>
              <a:rPr lang="en-GB" sz="4800" b="1" dirty="0"/>
              <a:t>t</a:t>
            </a:r>
            <a:r>
              <a:rPr lang="en-GB" sz="4800" b="1" dirty="0" smtClean="0"/>
              <a:t>hank you for listening!</a:t>
            </a:r>
            <a:br>
              <a:rPr lang="en-GB" sz="4800" b="1" dirty="0" smtClean="0"/>
            </a:br>
            <a:r>
              <a:rPr lang="en-GB" sz="4800" b="1" dirty="0"/>
              <a:t/>
            </a:r>
            <a:br>
              <a:rPr lang="en-GB" sz="4800" b="1" dirty="0"/>
            </a:br>
            <a:r>
              <a:rPr lang="en-GB" sz="4800" b="1" dirty="0" smtClean="0"/>
              <a:t>Any Questions? </a:t>
            </a:r>
            <a:endParaRPr lang="en-GB" sz="4800" b="1" dirty="0"/>
          </a:p>
        </p:txBody>
      </p:sp>
    </p:spTree>
    <p:extLst>
      <p:ext uri="{BB962C8B-B14F-4D97-AF65-F5344CB8AC3E}">
        <p14:creationId xmlns:p14="http://schemas.microsoft.com/office/powerpoint/2010/main" val="4206875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123728" y="1459180"/>
            <a:ext cx="5472608" cy="1325563"/>
          </a:xfrm>
        </p:spPr>
        <p:txBody>
          <a:bodyPr/>
          <a:lstStyle/>
          <a:p>
            <a:r>
              <a:rPr lang="en-US" sz="5400" b="1" dirty="0">
                <a:solidFill>
                  <a:schemeClr val="accent1">
                    <a:lumMod val="40000"/>
                    <a:lumOff val="60000"/>
                  </a:schemeClr>
                </a:solidFill>
                <a:latin typeface="Arial" panose="020B0604020202020204" pitchFamily="34" charset="0"/>
                <a:cs typeface="Arial" panose="020B0604020202020204" pitchFamily="34" charset="0"/>
              </a:rPr>
              <a:t>Q&amp;A SESSION</a:t>
            </a:r>
            <a:r>
              <a:rPr lang="en-GB" altLang="en-US" sz="3600" b="1" dirty="0">
                <a:solidFill>
                  <a:schemeClr val="accent1">
                    <a:lumMod val="40000"/>
                    <a:lumOff val="60000"/>
                  </a:schemeClr>
                </a:solidFill>
                <a:latin typeface="Arial" panose="020B0604020202020204" pitchFamily="34" charset="0"/>
                <a:cs typeface="Arial" panose="020B0604020202020204" pitchFamily="34" charset="0"/>
              </a:rPr>
              <a:t/>
            </a:r>
            <a:br>
              <a:rPr lang="en-GB" altLang="en-US" sz="3600" b="1" dirty="0">
                <a:solidFill>
                  <a:schemeClr val="accent1">
                    <a:lumMod val="40000"/>
                    <a:lumOff val="60000"/>
                  </a:schemeClr>
                </a:solidFill>
                <a:latin typeface="Arial" panose="020B0604020202020204" pitchFamily="34" charset="0"/>
                <a:cs typeface="Arial" panose="020B0604020202020204" pitchFamily="34" charset="0"/>
              </a:rPr>
            </a:br>
            <a:endParaRPr lang="en-GB" dirty="0"/>
          </a:p>
        </p:txBody>
      </p:sp>
      <p:pic>
        <p:nvPicPr>
          <p:cNvPr id="4" name="Picture 3" descr="HOW TO SELF STUDY AND CLEAR PSM-I IN YOUR FIRST ATTEMP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7784" y="2924944"/>
            <a:ext cx="3672408" cy="2449037"/>
          </a:xfrm>
          <a:prstGeom prst="rect">
            <a:avLst/>
          </a:prstGeom>
        </p:spPr>
      </p:pic>
    </p:spTree>
    <p:extLst>
      <p:ext uri="{BB962C8B-B14F-4D97-AF65-F5344CB8AC3E}">
        <p14:creationId xmlns:p14="http://schemas.microsoft.com/office/powerpoint/2010/main" val="1798484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 Placeholder 2"/>
          <p:cNvSpPr txBox="1">
            <a:spLocks/>
          </p:cNvSpPr>
          <p:nvPr/>
        </p:nvSpPr>
        <p:spPr>
          <a:xfrm>
            <a:off x="207944" y="5517232"/>
            <a:ext cx="6840760" cy="7200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90000"/>
              </a:lnSpc>
              <a:spcBef>
                <a:spcPts val="750"/>
              </a:spcBef>
              <a:defRPr/>
            </a:pPr>
            <a:r>
              <a:rPr lang="en-GB" sz="2400" b="1" dirty="0">
                <a:solidFill>
                  <a:schemeClr val="accent1">
                    <a:lumMod val="40000"/>
                    <a:lumOff val="60000"/>
                  </a:schemeClr>
                </a:solidFill>
                <a:latin typeface="Arial" panose="020B0604020202020204" pitchFamily="34" charset="0"/>
                <a:cs typeface="Arial" panose="020B0604020202020204" pitchFamily="34" charset="0"/>
              </a:rPr>
              <a:t>Thank you for </a:t>
            </a:r>
            <a:r>
              <a:rPr lang="en-GB" sz="2400" b="1" dirty="0" smtClean="0">
                <a:solidFill>
                  <a:schemeClr val="accent1">
                    <a:lumMod val="40000"/>
                    <a:lumOff val="60000"/>
                  </a:schemeClr>
                </a:solidFill>
                <a:latin typeface="Arial" panose="020B0604020202020204" pitchFamily="34" charset="0"/>
                <a:cs typeface="Arial" panose="020B0604020202020204" pitchFamily="34" charset="0"/>
              </a:rPr>
              <a:t>attending – see you next time – stay safe and well  </a:t>
            </a:r>
            <a:endParaRPr lang="en-GB" sz="24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3" name="Title 2"/>
          <p:cNvSpPr>
            <a:spLocks noGrp="1"/>
          </p:cNvSpPr>
          <p:nvPr>
            <p:ph type="ctrTitle"/>
          </p:nvPr>
        </p:nvSpPr>
        <p:spPr>
          <a:xfrm>
            <a:off x="207944" y="1988840"/>
            <a:ext cx="4680520" cy="2387600"/>
          </a:xfrm>
        </p:spPr>
        <p:txBody>
          <a:bodyPr>
            <a:normAutofit fontScale="90000"/>
          </a:bodyPr>
          <a:lstStyle/>
          <a:p>
            <a:pPr algn="l">
              <a:spcBef>
                <a:spcPts val="750"/>
              </a:spcBef>
              <a:defRPr/>
            </a:pPr>
            <a:r>
              <a:rPr lang="en-GB" sz="4800" b="1" dirty="0">
                <a:solidFill>
                  <a:schemeClr val="accent1">
                    <a:lumMod val="40000"/>
                    <a:lumOff val="60000"/>
                  </a:schemeClr>
                </a:solidFill>
                <a:latin typeface="Arial" panose="020B0604020202020204" pitchFamily="34" charset="0"/>
                <a:cs typeface="Arial" panose="020B0604020202020204" pitchFamily="34" charset="0"/>
              </a:rPr>
              <a:t>Next Seminar: Alison </a:t>
            </a:r>
            <a:r>
              <a:rPr lang="en-GB" sz="4800" b="1" dirty="0" err="1">
                <a:solidFill>
                  <a:schemeClr val="accent1">
                    <a:lumMod val="40000"/>
                    <a:lumOff val="60000"/>
                  </a:schemeClr>
                </a:solidFill>
                <a:latin typeface="Arial" panose="020B0604020202020204" pitchFamily="34" charset="0"/>
                <a:cs typeface="Arial" panose="020B0604020202020204" pitchFamily="34" charset="0"/>
              </a:rPr>
              <a:t>Kriel</a:t>
            </a:r>
            <a:r>
              <a:rPr lang="en-GB" sz="4800" b="1" dirty="0">
                <a:solidFill>
                  <a:schemeClr val="accent1">
                    <a:lumMod val="40000"/>
                    <a:lumOff val="60000"/>
                  </a:schemeClr>
                </a:solidFill>
                <a:latin typeface="Arial" panose="020B0604020202020204" pitchFamily="34" charset="0"/>
                <a:cs typeface="Arial" panose="020B0604020202020204" pitchFamily="34" charset="0"/>
              </a:rPr>
              <a:t> </a:t>
            </a:r>
            <a:br>
              <a:rPr lang="en-GB" sz="4800" b="1" dirty="0">
                <a:solidFill>
                  <a:schemeClr val="accent1">
                    <a:lumMod val="40000"/>
                    <a:lumOff val="60000"/>
                  </a:schemeClr>
                </a:solidFill>
                <a:latin typeface="Arial" panose="020B0604020202020204" pitchFamily="34" charset="0"/>
                <a:cs typeface="Arial" panose="020B0604020202020204" pitchFamily="34" charset="0"/>
              </a:rPr>
            </a:br>
            <a:r>
              <a:rPr lang="en-GB" sz="4800" b="1" dirty="0">
                <a:solidFill>
                  <a:schemeClr val="accent1">
                    <a:lumMod val="40000"/>
                    <a:lumOff val="60000"/>
                  </a:schemeClr>
                </a:solidFill>
                <a:latin typeface="Arial" panose="020B0604020202020204" pitchFamily="34" charset="0"/>
                <a:cs typeface="Arial" panose="020B0604020202020204" pitchFamily="34" charset="0"/>
              </a:rPr>
              <a:t>Date TBC</a:t>
            </a:r>
            <a:br>
              <a:rPr lang="en-GB" sz="4800" b="1" dirty="0">
                <a:solidFill>
                  <a:schemeClr val="accent1">
                    <a:lumMod val="40000"/>
                    <a:lumOff val="60000"/>
                  </a:schemeClr>
                </a:solidFill>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1186372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1" descr="Picture promoting MEd Degree Apprenticeship " title="MEd Degree Apprenticeship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4824"/>
            <a:ext cx="9144000" cy="3211075"/>
          </a:xfrm>
          <a:prstGeom prst="rect">
            <a:avLst/>
          </a:prstGeom>
        </p:spPr>
      </p:pic>
      <p:pic>
        <p:nvPicPr>
          <p:cNvPr id="10" name="Picture 9" descr="Link through to webpage on degree apprenticeships " title="Click here button">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4851" t="34250" r="4851" b="40550"/>
          <a:stretch/>
        </p:blipFill>
        <p:spPr>
          <a:xfrm>
            <a:off x="539552" y="5411389"/>
            <a:ext cx="2952328" cy="549270"/>
          </a:xfrm>
          <a:prstGeom prst="rect">
            <a:avLst/>
          </a:prstGeom>
        </p:spPr>
      </p:pic>
      <p:sp>
        <p:nvSpPr>
          <p:cNvPr id="3" name="Title 2"/>
          <p:cNvSpPr>
            <a:spLocks noGrp="1"/>
          </p:cNvSpPr>
          <p:nvPr>
            <p:ph type="ctrTitle"/>
          </p:nvPr>
        </p:nvSpPr>
        <p:spPr>
          <a:xfrm>
            <a:off x="1331640" y="-963488"/>
            <a:ext cx="6858000" cy="722461"/>
          </a:xfrm>
        </p:spPr>
        <p:txBody>
          <a:bodyPr>
            <a:normAutofit fontScale="90000"/>
          </a:bodyPr>
          <a:lstStyle/>
          <a:p>
            <a:r>
              <a:rPr lang="en-GB" dirty="0" smtClean="0"/>
              <a:t>Educational Leadership MEd Level 7</a:t>
            </a:r>
            <a:endParaRPr lang="en-GB" dirty="0"/>
          </a:p>
        </p:txBody>
      </p:sp>
    </p:spTree>
    <p:extLst>
      <p:ext uri="{BB962C8B-B14F-4D97-AF65-F5344CB8AC3E}">
        <p14:creationId xmlns:p14="http://schemas.microsoft.com/office/powerpoint/2010/main" val="230123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79512" y="5445224"/>
            <a:ext cx="6264696" cy="584775"/>
          </a:xfrm>
          <a:prstGeom prst="rect">
            <a:avLst/>
          </a:prstGeom>
          <a:noFill/>
        </p:spPr>
        <p:txBody>
          <a:bodyPr wrap="square" rtlCol="0">
            <a:spAutoFit/>
          </a:bodyPr>
          <a:lstStyle/>
          <a:p>
            <a:r>
              <a:rPr lang="en-GB" sz="3200" b="1" dirty="0">
                <a:solidFill>
                  <a:schemeClr val="accent1">
                    <a:lumMod val="40000"/>
                    <a:lumOff val="60000"/>
                  </a:schemeClr>
                </a:solidFill>
                <a:latin typeface="Arial" panose="020B0604020202020204" pitchFamily="34" charset="0"/>
                <a:cs typeface="Arial" panose="020B0604020202020204" pitchFamily="34" charset="0"/>
              </a:rPr>
              <a:t>Ava Sturridge-Packer CBE</a:t>
            </a:r>
          </a:p>
        </p:txBody>
      </p:sp>
      <p:sp>
        <p:nvSpPr>
          <p:cNvPr id="2" name="Title 1"/>
          <p:cNvSpPr>
            <a:spLocks noGrp="1"/>
          </p:cNvSpPr>
          <p:nvPr>
            <p:ph type="ctrTitle"/>
          </p:nvPr>
        </p:nvSpPr>
        <p:spPr>
          <a:xfrm>
            <a:off x="179512" y="2276872"/>
            <a:ext cx="5085184" cy="2387600"/>
          </a:xfrm>
        </p:spPr>
        <p:txBody>
          <a:bodyPr>
            <a:normAutofit fontScale="90000"/>
          </a:bodyPr>
          <a:lstStyle/>
          <a:p>
            <a:pPr algn="l"/>
            <a:r>
              <a:rPr lang="en-GB" sz="5300" b="1" dirty="0">
                <a:solidFill>
                  <a:schemeClr val="accent1">
                    <a:lumMod val="40000"/>
                    <a:lumOff val="60000"/>
                  </a:schemeClr>
                </a:solidFill>
                <a:latin typeface="Arial" panose="020B0604020202020204" pitchFamily="34" charset="0"/>
                <a:cs typeface="Arial" panose="020B0604020202020204" pitchFamily="34" charset="0"/>
              </a:rPr>
              <a:t>Education Leadership Academy</a:t>
            </a:r>
            <a:r>
              <a:rPr lang="en-GB" sz="4400" b="1" dirty="0">
                <a:solidFill>
                  <a:schemeClr val="accent1">
                    <a:lumMod val="40000"/>
                    <a:lumOff val="60000"/>
                  </a:schemeClr>
                </a:solidFill>
                <a:latin typeface="Arial" panose="020B0604020202020204" pitchFamily="34" charset="0"/>
                <a:cs typeface="Arial" panose="020B0604020202020204" pitchFamily="34" charset="0"/>
              </a:rPr>
              <a:t/>
            </a:r>
            <a:br>
              <a:rPr lang="en-GB" sz="4400" b="1" dirty="0">
                <a:solidFill>
                  <a:schemeClr val="accent1">
                    <a:lumMod val="40000"/>
                    <a:lumOff val="60000"/>
                  </a:schemeClr>
                </a:solidFill>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325577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itle slide description of powerpoint" title="Leading in Lockdown"/>
          <p:cNvSpPr txBox="1"/>
          <p:nvPr/>
        </p:nvSpPr>
        <p:spPr>
          <a:xfrm>
            <a:off x="9890518" y="-642048"/>
            <a:ext cx="184731" cy="369332"/>
          </a:xfrm>
          <a:prstGeom prst="rect">
            <a:avLst/>
          </a:prstGeom>
          <a:noFill/>
        </p:spPr>
        <p:txBody>
          <a:bodyPr wrap="none" rtlCol="0">
            <a:spAutoFit/>
          </a:bodyPr>
          <a:lstStyle/>
          <a:p>
            <a:endParaRPr lang="en-US" dirty="0"/>
          </a:p>
        </p:txBody>
      </p:sp>
      <p:sp>
        <p:nvSpPr>
          <p:cNvPr id="4" name="Subtitle 3" descr="Slide title " title="Leading in Lockdown"/>
          <p:cNvSpPr>
            <a:spLocks noGrp="1"/>
          </p:cNvSpPr>
          <p:nvPr>
            <p:ph type="subTitle" idx="1"/>
          </p:nvPr>
        </p:nvSpPr>
        <p:spPr>
          <a:xfrm>
            <a:off x="577004" y="5516496"/>
            <a:ext cx="6400800" cy="561515"/>
          </a:xfrm>
        </p:spPr>
        <p:txBody>
          <a:bodyPr>
            <a:normAutofit/>
          </a:bodyPr>
          <a:lstStyle/>
          <a:p>
            <a:r>
              <a:rPr lang="en-GB" sz="2000" dirty="0" smtClean="0"/>
              <a:t>15th June 2020</a:t>
            </a:r>
            <a:endParaRPr lang="en-GB" sz="2000" dirty="0"/>
          </a:p>
        </p:txBody>
      </p:sp>
      <p:sp>
        <p:nvSpPr>
          <p:cNvPr id="11" name="Title 10"/>
          <p:cNvSpPr>
            <a:spLocks noGrp="1"/>
          </p:cNvSpPr>
          <p:nvPr>
            <p:ph type="ctrTitle"/>
          </p:nvPr>
        </p:nvSpPr>
        <p:spPr>
          <a:xfrm>
            <a:off x="597819" y="5107543"/>
            <a:ext cx="7772400" cy="940718"/>
          </a:xfrm>
        </p:spPr>
        <p:txBody>
          <a:bodyPr>
            <a:normAutofit fontScale="90000"/>
          </a:bodyPr>
          <a:lstStyle/>
          <a:p>
            <a:r>
              <a:rPr lang="en-GB" sz="4000" i="0" dirty="0"/>
              <a:t>Leading in lockdown </a:t>
            </a:r>
            <a:r>
              <a:rPr lang="en-GB" dirty="0"/>
              <a:t/>
            </a:r>
            <a:br>
              <a:rPr lang="en-GB" dirty="0"/>
            </a:br>
            <a:endParaRPr lang="en-GB" sz="3600" dirty="0"/>
          </a:p>
        </p:txBody>
      </p:sp>
      <p:pic>
        <p:nvPicPr>
          <p:cNvPr id="13" name="Picture 12" descr="A picture containing person, man, group, people&#10;&#10;Description automatically generated" title="A picture of a man, group and people">
            <a:extLst>
              <a:ext uri="{FF2B5EF4-FFF2-40B4-BE49-F238E27FC236}">
                <a16:creationId xmlns:a16="http://schemas.microsoft.com/office/drawing/2014/main" id="{A349432E-4814-F442-9BFF-4574A45B4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1697" y="4325425"/>
            <a:ext cx="2541772" cy="16930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A group of people that are talking to each other&#10;&#10;Description automatically generated" title="A group of people that are talking to each other">
            <a:extLst>
              <a:ext uri="{FF2B5EF4-FFF2-40B4-BE49-F238E27FC236}">
                <a16:creationId xmlns:a16="http://schemas.microsoft.com/office/drawing/2014/main" id="{9DDFA8E3-9CF1-BC47-9EFE-2102957FE3B9}"/>
              </a:ext>
            </a:extLst>
          </p:cNvPr>
          <p:cNvPicPr>
            <a:picLocks noChangeAspect="1"/>
          </p:cNvPicPr>
          <p:nvPr/>
        </p:nvPicPr>
        <p:blipFill>
          <a:blip r:embed="rId4"/>
          <a:stretch>
            <a:fillRect/>
          </a:stretch>
        </p:blipFill>
        <p:spPr>
          <a:xfrm>
            <a:off x="6112856" y="2302443"/>
            <a:ext cx="2530613" cy="16856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A group of people sitting at a table using a computer&#10;&#10;Description automatically generated" title="A group of people sitting at a table">
            <a:extLst>
              <a:ext uri="{FF2B5EF4-FFF2-40B4-BE49-F238E27FC236}">
                <a16:creationId xmlns:a16="http://schemas.microsoft.com/office/drawing/2014/main" id="{A41F7F84-69BD-9F45-B150-84F76EAF6429}"/>
              </a:ext>
            </a:extLst>
          </p:cNvPr>
          <p:cNvPicPr>
            <a:picLocks noChangeAspect="1"/>
          </p:cNvPicPr>
          <p:nvPr/>
        </p:nvPicPr>
        <p:blipFill>
          <a:blip r:embed="rId5"/>
          <a:stretch>
            <a:fillRect/>
          </a:stretch>
        </p:blipFill>
        <p:spPr>
          <a:xfrm>
            <a:off x="6129486" y="323310"/>
            <a:ext cx="2637692" cy="1693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7405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667C-8A8A-8A49-A1DA-566E2638512A}"/>
              </a:ext>
            </a:extLst>
          </p:cNvPr>
          <p:cNvSpPr>
            <a:spLocks noGrp="1"/>
          </p:cNvSpPr>
          <p:nvPr>
            <p:ph type="title"/>
          </p:nvPr>
        </p:nvSpPr>
        <p:spPr/>
        <p:txBody>
          <a:bodyPr>
            <a:normAutofit fontScale="90000"/>
          </a:bodyPr>
          <a:lstStyle/>
          <a:p>
            <a:r>
              <a:rPr lang="en-GB" i="1" dirty="0"/>
              <a:t> </a:t>
            </a:r>
            <a:r>
              <a:rPr lang="en-GB" dirty="0"/>
              <a:t>From</a:t>
            </a:r>
            <a:r>
              <a:rPr lang="en-GB" i="1" dirty="0"/>
              <a:t> Still I Rise </a:t>
            </a:r>
            <a:r>
              <a:rPr lang="en-GB" dirty="0"/>
              <a:t>Maya Angelou</a:t>
            </a:r>
            <a:r>
              <a:rPr lang="en-GB" i="1" dirty="0"/>
              <a:t/>
            </a:r>
            <a:br>
              <a:rPr lang="en-GB" i="1" dirty="0"/>
            </a:br>
            <a:endParaRPr lang="en-US" i="1" dirty="0"/>
          </a:p>
        </p:txBody>
      </p:sp>
      <p:sp>
        <p:nvSpPr>
          <p:cNvPr id="3" name="Content Placeholder 2">
            <a:extLst>
              <a:ext uri="{FF2B5EF4-FFF2-40B4-BE49-F238E27FC236}">
                <a16:creationId xmlns:a16="http://schemas.microsoft.com/office/drawing/2014/main" id="{2B153BD4-37B3-E74A-BF76-CA11A8155508}"/>
              </a:ext>
            </a:extLst>
          </p:cNvPr>
          <p:cNvSpPr>
            <a:spLocks noGrp="1"/>
          </p:cNvSpPr>
          <p:nvPr>
            <p:ph idx="1"/>
          </p:nvPr>
        </p:nvSpPr>
        <p:spPr/>
        <p:txBody>
          <a:bodyPr>
            <a:normAutofit fontScale="70000" lnSpcReduction="20000"/>
          </a:bodyPr>
          <a:lstStyle/>
          <a:p>
            <a:pPr marL="0" indent="0" fontAlgn="base">
              <a:buNone/>
            </a:pPr>
            <a:r>
              <a:rPr lang="en-GB" i="1" dirty="0"/>
              <a:t>You may write me down in history</a:t>
            </a:r>
            <a:endParaRPr lang="en-GB" dirty="0"/>
          </a:p>
          <a:p>
            <a:pPr marL="0" indent="0" fontAlgn="base">
              <a:buNone/>
            </a:pPr>
            <a:r>
              <a:rPr lang="en-GB" i="1" dirty="0"/>
              <a:t>With your bitter, twisted lies,</a:t>
            </a:r>
            <a:endParaRPr lang="en-GB" dirty="0"/>
          </a:p>
          <a:p>
            <a:pPr marL="0" indent="0" fontAlgn="base">
              <a:buNone/>
            </a:pPr>
            <a:r>
              <a:rPr lang="en-GB" i="1" dirty="0"/>
              <a:t>You may trod me in the very dirt</a:t>
            </a:r>
            <a:endParaRPr lang="en-GB" dirty="0"/>
          </a:p>
          <a:p>
            <a:pPr marL="0" indent="0" fontAlgn="base">
              <a:buNone/>
            </a:pPr>
            <a:r>
              <a:rPr lang="en-GB" i="1" dirty="0"/>
              <a:t>But still, like dust, I'll rise…</a:t>
            </a:r>
            <a:endParaRPr lang="en-GB" dirty="0"/>
          </a:p>
          <a:p>
            <a:pPr marL="0" indent="0" fontAlgn="base">
              <a:buNone/>
            </a:pPr>
            <a:r>
              <a:rPr lang="en-GB" i="1" dirty="0"/>
              <a:t> </a:t>
            </a:r>
            <a:endParaRPr lang="en-GB" dirty="0"/>
          </a:p>
          <a:p>
            <a:pPr marL="0" indent="0" fontAlgn="base">
              <a:buNone/>
            </a:pPr>
            <a:r>
              <a:rPr lang="en-GB" i="1" dirty="0"/>
              <a:t>Just like moons and like suns,</a:t>
            </a:r>
            <a:endParaRPr lang="en-GB" dirty="0"/>
          </a:p>
          <a:p>
            <a:pPr marL="0" indent="0" fontAlgn="base">
              <a:buNone/>
            </a:pPr>
            <a:r>
              <a:rPr lang="en-GB" i="1" dirty="0"/>
              <a:t>With the certainty of tides,</a:t>
            </a:r>
            <a:endParaRPr lang="en-GB" dirty="0"/>
          </a:p>
          <a:p>
            <a:pPr marL="0" indent="0" fontAlgn="base">
              <a:buNone/>
            </a:pPr>
            <a:r>
              <a:rPr lang="en-GB" i="1" dirty="0"/>
              <a:t>Just like hopes springing high,</a:t>
            </a:r>
            <a:endParaRPr lang="en-GB" dirty="0"/>
          </a:p>
          <a:p>
            <a:pPr marL="0" indent="0" fontAlgn="base">
              <a:buNone/>
            </a:pPr>
            <a:r>
              <a:rPr lang="en-GB" i="1" dirty="0"/>
              <a:t>Still I'll rise.</a:t>
            </a:r>
            <a:endParaRPr lang="en-GB" dirty="0"/>
          </a:p>
          <a:p>
            <a:pPr marL="0" indent="0" fontAlgn="base">
              <a:buNone/>
            </a:pPr>
            <a:r>
              <a:rPr lang="en-GB" i="1" dirty="0"/>
              <a:t> </a:t>
            </a:r>
            <a:endParaRPr lang="en-GB" dirty="0"/>
          </a:p>
          <a:p>
            <a:pPr marL="0" indent="0" fontAlgn="base">
              <a:buNone/>
            </a:pPr>
            <a:r>
              <a:rPr lang="en-GB" i="1" dirty="0"/>
              <a:t>Leaving behind nights of terror and fear</a:t>
            </a:r>
            <a:endParaRPr lang="en-GB" dirty="0"/>
          </a:p>
          <a:p>
            <a:pPr marL="0" indent="0" fontAlgn="base">
              <a:buNone/>
            </a:pPr>
            <a:r>
              <a:rPr lang="en-GB" i="1" dirty="0"/>
              <a:t>I rise</a:t>
            </a:r>
            <a:endParaRPr lang="en-GB" dirty="0"/>
          </a:p>
          <a:p>
            <a:pPr marL="0" indent="0" fontAlgn="base">
              <a:buNone/>
            </a:pPr>
            <a:r>
              <a:rPr lang="en-GB" i="1" dirty="0"/>
              <a:t>Into a daybreak that’s wondrously clear</a:t>
            </a:r>
            <a:endParaRPr lang="en-GB" dirty="0"/>
          </a:p>
          <a:p>
            <a:pPr marL="0" indent="0" fontAlgn="base">
              <a:buNone/>
            </a:pPr>
            <a:r>
              <a:rPr lang="en-GB" i="1" dirty="0"/>
              <a:t>I rise…</a:t>
            </a:r>
            <a:endParaRPr lang="en-GB" dirty="0"/>
          </a:p>
          <a:p>
            <a:pPr marL="0" indent="0">
              <a:buNone/>
            </a:pPr>
            <a:endParaRPr lang="en-US" dirty="0"/>
          </a:p>
        </p:txBody>
      </p:sp>
      <p:pic>
        <p:nvPicPr>
          <p:cNvPr id="5" name="Picture 4" descr="A picture containing text, book&#10;&#10;Description automatically generated">
            <a:extLst>
              <a:ext uri="{FF2B5EF4-FFF2-40B4-BE49-F238E27FC236}">
                <a16:creationId xmlns:a16="http://schemas.microsoft.com/office/drawing/2014/main" id="{091C237C-58E9-F34F-8820-5C3C556AE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781" y="1412776"/>
            <a:ext cx="3175000" cy="3314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15576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D4DB8-5420-D64C-A799-37F743FBB89F}"/>
              </a:ext>
            </a:extLst>
          </p:cNvPr>
          <p:cNvSpPr>
            <a:spLocks noGrp="1"/>
          </p:cNvSpPr>
          <p:nvPr>
            <p:ph type="title"/>
          </p:nvPr>
        </p:nvSpPr>
        <p:spPr/>
        <p:txBody>
          <a:bodyPr/>
          <a:lstStyle/>
          <a:p>
            <a:r>
              <a:rPr lang="en-US" dirty="0"/>
              <a:t>A gift from holocaust survivor </a:t>
            </a:r>
            <a:r>
              <a:rPr lang="en-US" dirty="0" err="1"/>
              <a:t>Zdenka</a:t>
            </a:r>
            <a:r>
              <a:rPr lang="en-US" dirty="0"/>
              <a:t> </a:t>
            </a:r>
            <a:r>
              <a:rPr lang="en-US" dirty="0" err="1"/>
              <a:t>Fantlova</a:t>
            </a:r>
            <a:r>
              <a:rPr lang="en-US" dirty="0"/>
              <a:t>:</a:t>
            </a:r>
          </a:p>
        </p:txBody>
      </p:sp>
      <p:sp>
        <p:nvSpPr>
          <p:cNvPr id="3" name="Content Placeholder 2">
            <a:extLst>
              <a:ext uri="{FF2B5EF4-FFF2-40B4-BE49-F238E27FC236}">
                <a16:creationId xmlns:a16="http://schemas.microsoft.com/office/drawing/2014/main" id="{45F9C8C8-3364-CE42-8DCC-07A509AC11D2}"/>
              </a:ext>
            </a:extLst>
          </p:cNvPr>
          <p:cNvSpPr>
            <a:spLocks noGrp="1"/>
          </p:cNvSpPr>
          <p:nvPr>
            <p:ph idx="1"/>
          </p:nvPr>
        </p:nvSpPr>
        <p:spPr>
          <a:xfrm>
            <a:off x="457200" y="1556792"/>
            <a:ext cx="8229600" cy="4525963"/>
          </a:xfrm>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dirty="0"/>
              <a:t>‘Never envy, never slander, never despair,</a:t>
            </a:r>
          </a:p>
          <a:p>
            <a:pPr marL="0" indent="0" algn="ctr">
              <a:buNone/>
            </a:pPr>
            <a:r>
              <a:rPr lang="en-GB" dirty="0"/>
              <a:t>Wish well to all, work hard and hope.’</a:t>
            </a:r>
          </a:p>
          <a:p>
            <a:pPr marL="0" indent="0" algn="r">
              <a:buNone/>
            </a:pPr>
            <a:r>
              <a:rPr lang="en-GB" dirty="0" err="1"/>
              <a:t>Arnost</a:t>
            </a:r>
            <a:r>
              <a:rPr lang="en-GB" dirty="0"/>
              <a:t> </a:t>
            </a:r>
            <a:r>
              <a:rPr lang="en-GB" dirty="0" err="1"/>
              <a:t>Fantyl</a:t>
            </a:r>
            <a:r>
              <a:rPr lang="en-GB" dirty="0"/>
              <a:t>, 1928</a:t>
            </a:r>
          </a:p>
          <a:p>
            <a:endParaRPr lang="en-US" dirty="0"/>
          </a:p>
        </p:txBody>
      </p:sp>
      <p:pic>
        <p:nvPicPr>
          <p:cNvPr id="5" name="Picture 4" descr="A close up of a person&#10;&#10;Description automatically generated">
            <a:extLst>
              <a:ext uri="{FF2B5EF4-FFF2-40B4-BE49-F238E27FC236}">
                <a16:creationId xmlns:a16="http://schemas.microsoft.com/office/drawing/2014/main" id="{B9158ACA-5BBC-C147-A9A1-C8D822A49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1100266"/>
            <a:ext cx="1929904" cy="1657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842330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58C3-8DE2-4346-83E8-6F64A2462913}"/>
              </a:ext>
            </a:extLst>
          </p:cNvPr>
          <p:cNvSpPr>
            <a:spLocks noGrp="1"/>
          </p:cNvSpPr>
          <p:nvPr>
            <p:ph type="title"/>
          </p:nvPr>
        </p:nvSpPr>
        <p:spPr/>
        <p:txBody>
          <a:bodyPr>
            <a:normAutofit fontScale="90000"/>
          </a:bodyPr>
          <a:lstStyle/>
          <a:p>
            <a:r>
              <a:rPr lang="en-US" dirty="0"/>
              <a:t>Leading is a privilege, </a:t>
            </a:r>
            <a:r>
              <a:rPr lang="en-US" dirty="0" err="1"/>
              <a:t>honour</a:t>
            </a:r>
            <a:r>
              <a:rPr lang="en-US" dirty="0"/>
              <a:t> (and really hard at times)</a:t>
            </a:r>
          </a:p>
        </p:txBody>
      </p:sp>
      <p:sp>
        <p:nvSpPr>
          <p:cNvPr id="3" name="Content Placeholder 2">
            <a:extLst>
              <a:ext uri="{FF2B5EF4-FFF2-40B4-BE49-F238E27FC236}">
                <a16:creationId xmlns:a16="http://schemas.microsoft.com/office/drawing/2014/main" id="{E98A6BD1-43FD-EF4F-AA57-6349807A6800}"/>
              </a:ext>
            </a:extLst>
          </p:cNvPr>
          <p:cNvSpPr>
            <a:spLocks noGrp="1"/>
          </p:cNvSpPr>
          <p:nvPr>
            <p:ph idx="1"/>
          </p:nvPr>
        </p:nvSpPr>
        <p:spPr/>
        <p:txBody>
          <a:bodyPr>
            <a:normAutofit/>
          </a:bodyPr>
          <a:lstStyle/>
          <a:p>
            <a:pPr marL="0" indent="0" algn="ctr">
              <a:buNone/>
            </a:pPr>
            <a:endParaRPr lang="en-GB" i="1" dirty="0"/>
          </a:p>
          <a:p>
            <a:pPr marL="0" indent="0" algn="ctr">
              <a:buNone/>
            </a:pPr>
            <a:endParaRPr lang="en-GB" i="1" dirty="0"/>
          </a:p>
          <a:p>
            <a:pPr marL="0" indent="0" algn="ctr">
              <a:buNone/>
            </a:pPr>
            <a:r>
              <a:rPr lang="en-GB" i="1" dirty="0"/>
              <a:t>‘Good actions give strength to ourselves and inspire good actions in others.’ </a:t>
            </a:r>
          </a:p>
          <a:p>
            <a:pPr marL="0" indent="0" algn="ctr">
              <a:buNone/>
            </a:pPr>
            <a:r>
              <a:rPr lang="en-GB" dirty="0"/>
              <a:t>Plato</a:t>
            </a:r>
          </a:p>
          <a:p>
            <a:pPr marL="0" indent="0">
              <a:buNone/>
            </a:pPr>
            <a:endParaRPr lang="en-US" dirty="0"/>
          </a:p>
        </p:txBody>
      </p:sp>
      <p:pic>
        <p:nvPicPr>
          <p:cNvPr id="4" name="Picture 3" descr="A group of people standing in front of a building&#10;&#10;Description automatically generated">
            <a:extLst>
              <a:ext uri="{FF2B5EF4-FFF2-40B4-BE49-F238E27FC236}">
                <a16:creationId xmlns:a16="http://schemas.microsoft.com/office/drawing/2014/main" id="{03E252B0-6A7C-F846-9907-9171060840DB}"/>
              </a:ext>
            </a:extLst>
          </p:cNvPr>
          <p:cNvPicPr>
            <a:picLocks noChangeAspect="1"/>
          </p:cNvPicPr>
          <p:nvPr/>
        </p:nvPicPr>
        <p:blipFill>
          <a:blip r:embed="rId2"/>
          <a:stretch>
            <a:fillRect/>
          </a:stretch>
        </p:blipFill>
        <p:spPr>
          <a:xfrm>
            <a:off x="1691680" y="3956475"/>
            <a:ext cx="2637692" cy="1693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A group of people sitting at a table using a computer&#10;&#10;Description automatically generated">
            <a:extLst>
              <a:ext uri="{FF2B5EF4-FFF2-40B4-BE49-F238E27FC236}">
                <a16:creationId xmlns:a16="http://schemas.microsoft.com/office/drawing/2014/main" id="{DDA274D3-DCC4-D346-90C2-C35B1A19141C}"/>
              </a:ext>
            </a:extLst>
          </p:cNvPr>
          <p:cNvPicPr>
            <a:picLocks noChangeAspect="1"/>
          </p:cNvPicPr>
          <p:nvPr/>
        </p:nvPicPr>
        <p:blipFill>
          <a:blip r:embed="rId3"/>
          <a:stretch>
            <a:fillRect/>
          </a:stretch>
        </p:blipFill>
        <p:spPr>
          <a:xfrm>
            <a:off x="4834556" y="3956475"/>
            <a:ext cx="2637692" cy="1693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39030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EL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A theme" id="{062264B9-E9BC-4BEE-B109-1DED8F8D5C11}" vid="{D20F4944-A72C-4FA9-BB05-BE65C77D1BC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2588FB614FEA4AB3A514D244887278" ma:contentTypeVersion="5" ma:contentTypeDescription="Create a new document." ma:contentTypeScope="" ma:versionID="1cddf94de9f8903d4c4006307843d42f">
  <xsd:schema xmlns:xsd="http://www.w3.org/2001/XMLSchema" xmlns:xs="http://www.w3.org/2001/XMLSchema" xmlns:p="http://schemas.microsoft.com/office/2006/metadata/properties" xmlns:ns2="931def91-1a32-48e9-a07e-11fbc24c127d" xmlns:ns3="e221b15f-7859-44ca-be35-2ba59a44fb38" targetNamespace="http://schemas.microsoft.com/office/2006/metadata/properties" ma:root="true" ma:fieldsID="777f998460d6e05c317277525275b65f" ns2:_="" ns3:_="">
    <xsd:import namespace="931def91-1a32-48e9-a07e-11fbc24c127d"/>
    <xsd:import namespace="e221b15f-7859-44ca-be35-2ba59a44fb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def91-1a32-48e9-a07e-11fbc24c12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21b15f-7859-44ca-be35-2ba59a44fb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32AFEF-E9A4-448C-9308-F94E8CB76110}">
  <ds:schemaRefs>
    <ds:schemaRef ds:uri="http://schemas.microsoft.com/sharepoint/v3/contenttype/forms"/>
  </ds:schemaRefs>
</ds:datastoreItem>
</file>

<file path=customXml/itemProps2.xml><?xml version="1.0" encoding="utf-8"?>
<ds:datastoreItem xmlns:ds="http://schemas.openxmlformats.org/officeDocument/2006/customXml" ds:itemID="{CE1B68C8-68E2-464A-9843-ACCB4FCE6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def91-1a32-48e9-a07e-11fbc24c127d"/>
    <ds:schemaRef ds:uri="e221b15f-7859-44ca-be35-2ba59a44fb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26BA5B-9D6D-415A-A78E-1F4D01B41D66}">
  <ds:schemaRefs>
    <ds:schemaRef ds:uri="931def91-1a32-48e9-a07e-11fbc24c127d"/>
    <ds:schemaRef ds:uri="e221b15f-7859-44ca-be35-2ba59a44fb38"/>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14295</TotalTime>
  <Words>2278</Words>
  <Application>Microsoft Office PowerPoint</Application>
  <PresentationFormat>On-screen Show (4:3)</PresentationFormat>
  <Paragraphs>227</Paragraphs>
  <Slides>36</Slides>
  <Notes>12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36</vt:i4>
      </vt:variant>
    </vt:vector>
  </HeadingPairs>
  <TitlesOfParts>
    <vt:vector size="49" baseType="lpstr">
      <vt:lpstr>Arial</vt:lpstr>
      <vt:lpstr>Calibri</vt:lpstr>
      <vt:lpstr>Calibri Light</vt:lpstr>
      <vt:lpstr>Century Schoolbook</vt:lpstr>
      <vt:lpstr>Garamond</vt:lpstr>
      <vt:lpstr>Georgia</vt:lpstr>
      <vt:lpstr>Wingdings</vt:lpstr>
      <vt:lpstr>Wingdings 2</vt:lpstr>
      <vt:lpstr>Custom Design</vt:lpstr>
      <vt:lpstr>Office Theme</vt:lpstr>
      <vt:lpstr>1_Office Theme</vt:lpstr>
      <vt:lpstr>Oriel</vt:lpstr>
      <vt:lpstr>ELA theme</vt:lpstr>
      <vt:lpstr>Education Leadership Academy </vt:lpstr>
      <vt:lpstr>Before we start….</vt:lpstr>
      <vt:lpstr>ELA Seminar - number 3  Leadership during CV-19  June 2020 </vt:lpstr>
      <vt:lpstr>Educational Leadership MEd Level 7</vt:lpstr>
      <vt:lpstr>Education Leadership Academy </vt:lpstr>
      <vt:lpstr>Leading in lockdown  </vt:lpstr>
      <vt:lpstr> From Still I Rise Maya Angelou </vt:lpstr>
      <vt:lpstr>A gift from holocaust survivor Zdenka Fantlova:</vt:lpstr>
      <vt:lpstr>Leading is a privilege, honour (and really hard at times)</vt:lpstr>
      <vt:lpstr>Core questions to help decision making </vt:lpstr>
      <vt:lpstr>Great Teachers make Great Schools</vt:lpstr>
      <vt:lpstr>Tip #1 Prioritise staff well-being </vt:lpstr>
      <vt:lpstr>Everyone Learns</vt:lpstr>
      <vt:lpstr>Tip #2 Keep the learning going for staff </vt:lpstr>
      <vt:lpstr>Communication, communication, communication</vt:lpstr>
      <vt:lpstr>Tip #3 Communicate often and with care</vt:lpstr>
      <vt:lpstr>Tip #4 Be realistic about your provision (remote or in-school) and don’t forget access for all </vt:lpstr>
      <vt:lpstr>Tip #5 Keep your vision and strategic thinking alive </vt:lpstr>
      <vt:lpstr>Finally</vt:lpstr>
      <vt:lpstr>Tip #6 Be kind (to yourself too) </vt:lpstr>
      <vt:lpstr>Thank you for listening!  Any questions?</vt:lpstr>
      <vt:lpstr>  The Thinking School – Developing a Dynamic Learning Community.  Moral and Ethical leadership in a Post Covid World.   Dr Kulvarn Atwal June 2020 @Thinkingschool2</vt:lpstr>
      <vt:lpstr>Learning For Today . . . </vt:lpstr>
      <vt:lpstr>Prompt Questions</vt:lpstr>
      <vt:lpstr>My message . . .</vt:lpstr>
      <vt:lpstr>Values Matter</vt:lpstr>
      <vt:lpstr>Key concerns</vt:lpstr>
      <vt:lpstr>School Context – September 2012</vt:lpstr>
      <vt:lpstr>Learning Focused Leadership</vt:lpstr>
      <vt:lpstr>Emotionally Literate Leaders</vt:lpstr>
      <vt:lpstr>What factors affect teacher learning?</vt:lpstr>
      <vt:lpstr>Dynamic Learning Community</vt:lpstr>
      <vt:lpstr>So what?</vt:lpstr>
      <vt:lpstr>thank you for listening!  Any Questions? </vt:lpstr>
      <vt:lpstr>Q&amp;A SESSION </vt:lpstr>
      <vt:lpstr>Next Seminar: Alison Kriel  Date TBC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 McSorley</dc:creator>
  <cp:lastModifiedBy>Julie Foster (College of Social Sciences)</cp:lastModifiedBy>
  <cp:revision>163</cp:revision>
  <dcterms:created xsi:type="dcterms:W3CDTF">2020-01-02T10:35:59Z</dcterms:created>
  <dcterms:modified xsi:type="dcterms:W3CDTF">2020-06-26T15:37:52Z</dcterms:modified>
</cp:coreProperties>
</file>