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79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80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86189310-FB5A-4D8F-BE95-AA3E1294ED35}" type="slidenum"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5900" y="801688"/>
            <a:ext cx="7127875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6189310-FB5A-4D8F-BE95-AA3E1294ED35}" type="slidenum"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endParaRPr lang="en-GB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TextShape 2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2253472-1480-484E-A3B4-B5B66DB3BF06}" type="slidenum"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16</a:t>
            </a:fld>
            <a:endParaRPr lang="en-GB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0.xml"/><Relationship Id="rId18" Type="http://schemas.openxmlformats.org/officeDocument/2006/relationships/slide" Target="slide14.xml"/><Relationship Id="rId3" Type="http://schemas.openxmlformats.org/officeDocument/2006/relationships/image" Target="../media/image1.jpeg"/><Relationship Id="rId21" Type="http://schemas.openxmlformats.org/officeDocument/2006/relationships/slide" Target="slide16.xml"/><Relationship Id="rId7" Type="http://schemas.openxmlformats.org/officeDocument/2006/relationships/slide" Target="slide2.xml"/><Relationship Id="rId12" Type="http://schemas.openxmlformats.org/officeDocument/2006/relationships/slide" Target="slide9.xml"/><Relationship Id="rId17" Type="http://schemas.openxmlformats.org/officeDocument/2006/relationships/slide" Target="slide12.xml"/><Relationship Id="rId2" Type="http://schemas.openxmlformats.org/officeDocument/2006/relationships/notesSlide" Target="../notesSlides/notesSlide1.xml"/><Relationship Id="rId16" Type="http://schemas.openxmlformats.org/officeDocument/2006/relationships/slide" Target="slide11.xml"/><Relationship Id="rId20" Type="http://schemas.openxmlformats.org/officeDocument/2006/relationships/slide" Target="slide1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11" Type="http://schemas.openxmlformats.org/officeDocument/2006/relationships/slide" Target="slide8.xml"/><Relationship Id="rId5" Type="http://schemas.openxmlformats.org/officeDocument/2006/relationships/slide" Target="slide5.xml"/><Relationship Id="rId15" Type="http://schemas.openxmlformats.org/officeDocument/2006/relationships/image" Target="../media/image4.gif"/><Relationship Id="rId10" Type="http://schemas.openxmlformats.org/officeDocument/2006/relationships/slide" Target="slide7.xml"/><Relationship Id="rId19" Type="http://schemas.openxmlformats.org/officeDocument/2006/relationships/slide" Target="slide17.xml"/><Relationship Id="rId4" Type="http://schemas.openxmlformats.org/officeDocument/2006/relationships/image" Target="../media/image2.gif"/><Relationship Id="rId9" Type="http://schemas.openxmlformats.org/officeDocument/2006/relationships/slide" Target="slide6.xml"/><Relationship Id="rId14" Type="http://schemas.openxmlformats.org/officeDocument/2006/relationships/image" Target="../media/image3.png"/><Relationship Id="rId22" Type="http://schemas.openxmlformats.org/officeDocument/2006/relationships/slide" Target="slide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Image result for political map of mozambiq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57" y="482454"/>
            <a:ext cx="4403784" cy="5904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" name="Picture 4"/>
          <p:cNvPicPr/>
          <p:nvPr/>
        </p:nvPicPr>
        <p:blipFill>
          <a:blip r:embed="rId4" cstate="print"/>
          <a:stretch/>
        </p:blipFill>
        <p:spPr>
          <a:xfrm>
            <a:off x="5614555" y="496027"/>
            <a:ext cx="5667741" cy="5491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5" name="CustomShape 1"/>
          <p:cNvSpPr/>
          <p:nvPr/>
        </p:nvSpPr>
        <p:spPr>
          <a:xfrm>
            <a:off x="9599934" y="1847850"/>
            <a:ext cx="516916" cy="46725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strike="noStrik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DejaVu Sans"/>
                <a:hlinkClick r:id="rId5" action="ppaction://hlinksldjump"/>
              </a:rPr>
              <a:t>4</a:t>
            </a:r>
            <a:endParaRPr lang="en-GB" sz="1800" strike="noStrik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CustomShape 2">
            <a:hlinkClick r:id="rId6" action="ppaction://hlinksldjump"/>
          </p:cNvPr>
          <p:cNvSpPr/>
          <p:nvPr/>
        </p:nvSpPr>
        <p:spPr>
          <a:xfrm>
            <a:off x="9688027" y="1185863"/>
            <a:ext cx="570398" cy="50674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u="sng" strike="noStrik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DejaVu Sans"/>
                <a:hlinkClick r:id="rId6" action="ppaction://hlinksldjump"/>
              </a:rPr>
              <a:t>2</a:t>
            </a:r>
            <a:endParaRPr lang="en-GB" sz="1800" u="sng" strike="noStrik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CustomShape 3"/>
          <p:cNvSpPr/>
          <p:nvPr/>
        </p:nvSpPr>
        <p:spPr>
          <a:xfrm>
            <a:off x="9439560" y="2814638"/>
            <a:ext cx="347378" cy="42288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strike="noStrik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DejaVu Sans"/>
                <a:hlinkClick r:id="rId7" action="ppaction://hlinksldjump"/>
              </a:rPr>
              <a:t>1</a:t>
            </a:r>
            <a:endParaRPr lang="en-GB" sz="1800" strike="noStrik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CustomShape 4">
            <a:hlinkClick r:id="rId8" action="ppaction://hlinksldjump"/>
          </p:cNvPr>
          <p:cNvSpPr/>
          <p:nvPr/>
        </p:nvSpPr>
        <p:spPr>
          <a:xfrm>
            <a:off x="9130145" y="3186355"/>
            <a:ext cx="371327" cy="34655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3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CustomShape 5"/>
          <p:cNvSpPr/>
          <p:nvPr/>
        </p:nvSpPr>
        <p:spPr>
          <a:xfrm>
            <a:off x="10556749" y="2632364"/>
            <a:ext cx="346778" cy="25848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strike="noStrik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DejaVu Sans"/>
                <a:hlinkClick r:id="rId9" action="ppaction://hlinksldjump"/>
              </a:rPr>
              <a:t>5</a:t>
            </a:r>
            <a:endParaRPr lang="en-GB" sz="1800" strike="noStrik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CustomShape 6">
            <a:hlinkClick r:id="rId10" action="ppaction://hlinksldjump"/>
          </p:cNvPr>
          <p:cNvSpPr/>
          <p:nvPr/>
        </p:nvSpPr>
        <p:spPr>
          <a:xfrm>
            <a:off x="9546585" y="3144982"/>
            <a:ext cx="442541" cy="41563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6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CustomShape 7">
            <a:hlinkClick r:id="rId11" action="ppaction://hlinksldjump"/>
          </p:cNvPr>
          <p:cNvSpPr/>
          <p:nvPr/>
        </p:nvSpPr>
        <p:spPr>
          <a:xfrm>
            <a:off x="10584458" y="3269673"/>
            <a:ext cx="346778" cy="31031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7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CustomShape 8">
            <a:hlinkClick r:id="rId12" action="ppaction://hlinksldjump"/>
          </p:cNvPr>
          <p:cNvSpPr/>
          <p:nvPr/>
        </p:nvSpPr>
        <p:spPr>
          <a:xfrm>
            <a:off x="8531421" y="4100945"/>
            <a:ext cx="335487" cy="32486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strike="noStrik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DejaVu Sans"/>
                <a:hlinkClick r:id="rId12" action="ppaction://hlinksldjump"/>
              </a:rPr>
              <a:t>8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CustomShape 9">
            <a:hlinkClick r:id="rId13" action="ppaction://hlinksldjump"/>
          </p:cNvPr>
          <p:cNvSpPr/>
          <p:nvPr/>
        </p:nvSpPr>
        <p:spPr>
          <a:xfrm>
            <a:off x="6899301" y="1440873"/>
            <a:ext cx="388189" cy="3615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strike="noStrik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9</a:t>
            </a:r>
            <a:endParaRPr lang="en-GB" sz="1800" strike="noStrik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CustomShape 10"/>
          <p:cNvSpPr/>
          <p:nvPr/>
        </p:nvSpPr>
        <p:spPr>
          <a:xfrm>
            <a:off x="206520" y="5985164"/>
            <a:ext cx="11809268" cy="67887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By </a:t>
            </a:r>
            <a:r>
              <a:rPr lang="en-GB" sz="16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Samara Guimaraes </a:t>
            </a:r>
            <a:r>
              <a:rPr lang="en-GB" sz="1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and </a:t>
            </a:r>
            <a:r>
              <a:rPr lang="en-GB" sz="16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Louis </a:t>
            </a:r>
            <a:r>
              <a:rPr lang="en-GB" sz="1600" b="1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Monroy</a:t>
            </a:r>
            <a:r>
              <a:rPr lang="en-GB" sz="16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 </a:t>
            </a:r>
            <a:r>
              <a:rPr lang="en-GB" sz="1600" b="1" i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Santander</a:t>
            </a:r>
            <a:endParaRPr lang="en-GB" sz="16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ldhabi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GB" sz="1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International </a:t>
            </a:r>
            <a:r>
              <a:rPr lang="en-GB" sz="1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Development </a:t>
            </a:r>
            <a:r>
              <a:rPr lang="en-GB" sz="1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Department                                       University </a:t>
            </a:r>
            <a:r>
              <a:rPr lang="en-GB" sz="1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of Birmingham</a:t>
            </a:r>
            <a:endParaRPr lang="en-GB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CustomShape 11"/>
          <p:cNvSpPr/>
          <p:nvPr/>
        </p:nvSpPr>
        <p:spPr>
          <a:xfrm>
            <a:off x="-962781" y="4177783"/>
            <a:ext cx="207000" cy="1821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CustomShape 13"/>
          <p:cNvSpPr/>
          <p:nvPr/>
        </p:nvSpPr>
        <p:spPr>
          <a:xfrm>
            <a:off x="228600" y="0"/>
            <a:ext cx="11963399" cy="637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sto MT" pitchFamily="18" charset="0"/>
                <a:ea typeface="DejaVu Sans"/>
              </a:rPr>
              <a:t>Bozambique</a:t>
            </a:r>
            <a:r>
              <a:rPr lang="en-GB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sto MT" pitchFamily="18" charset="0"/>
                <a:ea typeface="DejaVu Sans"/>
              </a:rPr>
              <a:t>: </a:t>
            </a:r>
            <a:r>
              <a:rPr lang="en-GB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sto MT" pitchFamily="18" charset="0"/>
                <a:ea typeface="DejaVu Sans"/>
              </a:rPr>
              <a:t>Where </a:t>
            </a:r>
            <a:r>
              <a:rPr lang="en-GB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sto MT" pitchFamily="18" charset="0"/>
                <a:ea typeface="DejaVu Sans"/>
              </a:rPr>
              <a:t>healing meets remembrance</a:t>
            </a:r>
            <a:endParaRPr lang="en-GB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sto MT" pitchFamily="18" charset="0"/>
            </a:endParaRPr>
          </a:p>
        </p:txBody>
      </p:sp>
      <p:sp>
        <p:nvSpPr>
          <p:cNvPr id="20" name="CustomShape 11"/>
          <p:cNvSpPr/>
          <p:nvPr/>
        </p:nvSpPr>
        <p:spPr>
          <a:xfrm>
            <a:off x="-1212164" y="4247056"/>
            <a:ext cx="207000" cy="1821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CustomShape 11"/>
          <p:cNvSpPr/>
          <p:nvPr/>
        </p:nvSpPr>
        <p:spPr>
          <a:xfrm>
            <a:off x="-1018200" y="3803710"/>
            <a:ext cx="207000" cy="1821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CustomShape 11"/>
          <p:cNvSpPr/>
          <p:nvPr/>
        </p:nvSpPr>
        <p:spPr>
          <a:xfrm>
            <a:off x="-796528" y="3637456"/>
            <a:ext cx="207000" cy="1821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CustomShape 11"/>
          <p:cNvSpPr/>
          <p:nvPr/>
        </p:nvSpPr>
        <p:spPr>
          <a:xfrm>
            <a:off x="-754964" y="4122364"/>
            <a:ext cx="207000" cy="1821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3" name="Picture 8"/>
          <p:cNvPicPr/>
          <p:nvPr/>
        </p:nvPicPr>
        <p:blipFill>
          <a:blip r:embed="rId14" cstate="print"/>
          <a:stretch/>
        </p:blipFill>
        <p:spPr>
          <a:xfrm>
            <a:off x="173670" y="5453928"/>
            <a:ext cx="1497966" cy="12177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4" name="Picture 10"/>
          <p:cNvPicPr/>
          <p:nvPr/>
        </p:nvPicPr>
        <p:blipFill>
          <a:blip r:embed="rId15" cstate="print"/>
          <a:stretch/>
        </p:blipFill>
        <p:spPr>
          <a:xfrm>
            <a:off x="10541003" y="5495924"/>
            <a:ext cx="1474785" cy="11884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1" name="8-Point Star 30">
            <a:hlinkClick r:id="rId16" action="ppaction://hlinksldjump"/>
          </p:cNvPr>
          <p:cNvSpPr/>
          <p:nvPr/>
        </p:nvSpPr>
        <p:spPr>
          <a:xfrm>
            <a:off x="3075710" y="4585854"/>
            <a:ext cx="263236" cy="249382"/>
          </a:xfrm>
          <a:prstGeom prst="star8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1</a:t>
            </a:r>
            <a:endParaRPr lang="en-US" sz="1000" dirty="0"/>
          </a:p>
        </p:txBody>
      </p:sp>
      <p:sp>
        <p:nvSpPr>
          <p:cNvPr id="32" name="8-Point Star 31">
            <a:hlinkClick r:id="rId17" action="ppaction://hlinksldjump"/>
          </p:cNvPr>
          <p:cNvSpPr/>
          <p:nvPr/>
        </p:nvSpPr>
        <p:spPr>
          <a:xfrm>
            <a:off x="3061855" y="4807527"/>
            <a:ext cx="263236" cy="249382"/>
          </a:xfrm>
          <a:prstGeom prst="star8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2</a:t>
            </a:r>
            <a:endParaRPr lang="en-US" sz="1000" dirty="0"/>
          </a:p>
        </p:txBody>
      </p:sp>
      <p:sp>
        <p:nvSpPr>
          <p:cNvPr id="33" name="8-Point Star 32">
            <a:hlinkClick r:id="rId18" action="ppaction://hlinksldjump"/>
          </p:cNvPr>
          <p:cNvSpPr/>
          <p:nvPr/>
        </p:nvSpPr>
        <p:spPr>
          <a:xfrm>
            <a:off x="2881746" y="4696691"/>
            <a:ext cx="263236" cy="249382"/>
          </a:xfrm>
          <a:prstGeom prst="star8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4</a:t>
            </a:r>
            <a:endParaRPr lang="en-US" sz="1000" dirty="0"/>
          </a:p>
        </p:txBody>
      </p:sp>
      <p:sp>
        <p:nvSpPr>
          <p:cNvPr id="34" name="8-Point Star 33">
            <a:hlinkClick r:id="rId19" action="ppaction://hlinksldjump"/>
          </p:cNvPr>
          <p:cNvSpPr/>
          <p:nvPr/>
        </p:nvSpPr>
        <p:spPr>
          <a:xfrm>
            <a:off x="3241964" y="3394363"/>
            <a:ext cx="263236" cy="249382"/>
          </a:xfrm>
          <a:prstGeom prst="star8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7</a:t>
            </a:r>
            <a:endParaRPr lang="en-US" sz="1000" dirty="0"/>
          </a:p>
        </p:txBody>
      </p:sp>
      <p:sp>
        <p:nvSpPr>
          <p:cNvPr id="35" name="8-Point Star 34">
            <a:hlinkClick r:id="rId20" action="ppaction://hlinksldjump"/>
          </p:cNvPr>
          <p:cNvSpPr/>
          <p:nvPr/>
        </p:nvSpPr>
        <p:spPr>
          <a:xfrm>
            <a:off x="2867891" y="4904509"/>
            <a:ext cx="263236" cy="249382"/>
          </a:xfrm>
          <a:prstGeom prst="star8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5</a:t>
            </a:r>
            <a:endParaRPr lang="en-US" sz="1000" dirty="0"/>
          </a:p>
        </p:txBody>
      </p:sp>
      <p:sp>
        <p:nvSpPr>
          <p:cNvPr id="36" name="8-Point Star 35">
            <a:hlinkClick r:id="rId21" action="ppaction://hlinksldjump"/>
          </p:cNvPr>
          <p:cNvSpPr/>
          <p:nvPr/>
        </p:nvSpPr>
        <p:spPr>
          <a:xfrm>
            <a:off x="3366654" y="4876801"/>
            <a:ext cx="263236" cy="249382"/>
          </a:xfrm>
          <a:prstGeom prst="star8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6</a:t>
            </a:r>
            <a:endParaRPr lang="en-US" sz="1000" dirty="0"/>
          </a:p>
        </p:txBody>
      </p:sp>
      <p:sp>
        <p:nvSpPr>
          <p:cNvPr id="37" name="8-Point Star 36">
            <a:hlinkClick r:id="rId22" action="ppaction://hlinksldjump"/>
          </p:cNvPr>
          <p:cNvSpPr/>
          <p:nvPr/>
        </p:nvSpPr>
        <p:spPr>
          <a:xfrm>
            <a:off x="3047999" y="5070764"/>
            <a:ext cx="263236" cy="249382"/>
          </a:xfrm>
          <a:prstGeom prst="star8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3</a:t>
            </a:r>
            <a:endParaRPr lang="en-US" sz="1000" dirty="0"/>
          </a:p>
        </p:txBody>
      </p:sp>
      <p:sp>
        <p:nvSpPr>
          <p:cNvPr id="38" name="8-Point Star 37"/>
          <p:cNvSpPr/>
          <p:nvPr/>
        </p:nvSpPr>
        <p:spPr>
          <a:xfrm>
            <a:off x="2258292" y="5763490"/>
            <a:ext cx="263236" cy="249382"/>
          </a:xfrm>
          <a:prstGeom prst="star8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M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2"/>
          <p:cNvPicPr/>
          <p:nvPr/>
        </p:nvPicPr>
        <p:blipFill>
          <a:blip r:embed="rId2" cstate="print"/>
          <a:stretch/>
        </p:blipFill>
        <p:spPr>
          <a:xfrm>
            <a:off x="4364280" y="1640520"/>
            <a:ext cx="3706920" cy="49424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50" name="Picture 3"/>
          <p:cNvPicPr/>
          <p:nvPr/>
        </p:nvPicPr>
        <p:blipFill>
          <a:blip r:embed="rId3" cstate="print"/>
          <a:stretch/>
        </p:blipFill>
        <p:spPr>
          <a:xfrm>
            <a:off x="8885880" y="3227400"/>
            <a:ext cx="2629800" cy="35215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51" name="Picture 4"/>
          <p:cNvPicPr/>
          <p:nvPr/>
        </p:nvPicPr>
        <p:blipFill>
          <a:blip r:embed="rId4" cstate="print"/>
          <a:stretch/>
        </p:blipFill>
        <p:spPr>
          <a:xfrm>
            <a:off x="8316000" y="129600"/>
            <a:ext cx="3770280" cy="28274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52" name="Picture 5"/>
          <p:cNvPicPr/>
          <p:nvPr/>
        </p:nvPicPr>
        <p:blipFill>
          <a:blip r:embed="rId5" cstate="print"/>
          <a:stretch/>
        </p:blipFill>
        <p:spPr>
          <a:xfrm>
            <a:off x="146160" y="2876040"/>
            <a:ext cx="3973320" cy="29797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sp>
        <p:nvSpPr>
          <p:cNvPr id="153" name="CustomShape 2"/>
          <p:cNvSpPr/>
          <p:nvPr/>
        </p:nvSpPr>
        <p:spPr>
          <a:xfrm>
            <a:off x="4969440" y="136080"/>
            <a:ext cx="2250360" cy="618120"/>
          </a:xfrm>
          <a:prstGeom prst="rect">
            <a:avLst/>
          </a:prstGeom>
          <a:solidFill>
            <a:srgbClr val="000000">
              <a:alpha val="4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8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Sanski</a:t>
            </a:r>
            <a:r>
              <a:rPr lang="en-GB" sz="2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 Most</a:t>
            </a:r>
            <a:endParaRPr lang="en-GB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>
          <a:xfrm>
            <a:off x="129309" y="6391564"/>
            <a:ext cx="323273" cy="2885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65"/>
          <p:cNvPicPr/>
          <p:nvPr/>
        </p:nvPicPr>
        <p:blipFill>
          <a:blip r:embed="rId2" cstate="print"/>
          <a:stretch/>
        </p:blipFill>
        <p:spPr>
          <a:xfrm>
            <a:off x="7740000" y="18360"/>
            <a:ext cx="4155480" cy="6857280"/>
          </a:xfrm>
          <a:prstGeom prst="rect">
            <a:avLst/>
          </a:prstGeom>
          <a:ln>
            <a:noFill/>
          </a:ln>
        </p:spPr>
      </p:pic>
      <p:sp>
        <p:nvSpPr>
          <p:cNvPr id="155" name="CustomShape 1"/>
          <p:cNvSpPr/>
          <p:nvPr/>
        </p:nvSpPr>
        <p:spPr>
          <a:xfrm>
            <a:off x="432000" y="864000"/>
            <a:ext cx="5759640" cy="236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2736000" y="5665320"/>
            <a:ext cx="4895640" cy="110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7" name="Picture 68"/>
          <p:cNvPicPr/>
          <p:nvPr/>
        </p:nvPicPr>
        <p:blipFill>
          <a:blip r:embed="rId3" cstate="print"/>
          <a:stretch/>
        </p:blipFill>
        <p:spPr>
          <a:xfrm>
            <a:off x="1210003" y="552122"/>
            <a:ext cx="6307631" cy="3665428"/>
          </a:xfrm>
          <a:prstGeom prst="rect">
            <a:avLst/>
          </a:prstGeom>
          <a:ln>
            <a:noFill/>
          </a:ln>
        </p:spPr>
      </p:pic>
      <p:sp>
        <p:nvSpPr>
          <p:cNvPr id="159" name="CustomShape 4"/>
          <p:cNvSpPr/>
          <p:nvPr/>
        </p:nvSpPr>
        <p:spPr>
          <a:xfrm>
            <a:off x="1440" y="-7920"/>
            <a:ext cx="2250360" cy="7340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Maxixe</a:t>
            </a:r>
            <a:r>
              <a:rPr lang="en-GB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, </a:t>
            </a:r>
            <a:r>
              <a:rPr lang="en-GB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Inhambane</a:t>
            </a:r>
            <a:endParaRPr lang="en-GB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>
          <a:xfrm>
            <a:off x="129309" y="6391564"/>
            <a:ext cx="323273" cy="2885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2" descr="2015_0101_170338_009 - Copy.JPG">
            <a:extLst>
              <a:ext uri="{FF2B5EF4-FFF2-40B4-BE49-F238E27FC236}">
                <a16:creationId xmlns:a16="http://schemas.microsoft.com/office/drawing/2014/main" xmlns="" id="{8615FC5E-5CEB-4390-BDBB-78A9EE60529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2850" y="3338513"/>
            <a:ext cx="6312994" cy="3235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159"/>
          <p:cNvPicPr/>
          <p:nvPr/>
        </p:nvPicPr>
        <p:blipFill>
          <a:blip r:embed="rId2" cstate="print"/>
          <a:stretch/>
        </p:blipFill>
        <p:spPr>
          <a:xfrm>
            <a:off x="261720" y="143640"/>
            <a:ext cx="11741400" cy="6616080"/>
          </a:xfrm>
          <a:prstGeom prst="rect">
            <a:avLst/>
          </a:prstGeom>
          <a:ln>
            <a:noFill/>
          </a:ln>
        </p:spPr>
      </p:pic>
      <p:sp>
        <p:nvSpPr>
          <p:cNvPr id="162" name="CustomShape 2"/>
          <p:cNvSpPr/>
          <p:nvPr/>
        </p:nvSpPr>
        <p:spPr>
          <a:xfrm>
            <a:off x="261720" y="155395"/>
            <a:ext cx="2250360" cy="7340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Maxixe</a:t>
            </a:r>
            <a:r>
              <a:rPr lang="en-GB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, </a:t>
            </a:r>
            <a:r>
              <a:rPr lang="en-GB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Inhambane</a:t>
            </a:r>
            <a:endParaRPr lang="en-GB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129309" y="6391564"/>
            <a:ext cx="323273" cy="2885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77"/>
          <p:cNvPicPr/>
          <p:nvPr/>
        </p:nvPicPr>
        <p:blipFill>
          <a:blip r:embed="rId2" cstate="print"/>
          <a:stretch/>
        </p:blipFill>
        <p:spPr>
          <a:xfrm>
            <a:off x="297000" y="-19080"/>
            <a:ext cx="3863520" cy="6857280"/>
          </a:xfrm>
          <a:prstGeom prst="rect">
            <a:avLst/>
          </a:prstGeom>
          <a:ln>
            <a:noFill/>
          </a:ln>
        </p:spPr>
      </p:pic>
      <p:pic>
        <p:nvPicPr>
          <p:cNvPr id="164" name="Picture 78"/>
          <p:cNvPicPr/>
          <p:nvPr/>
        </p:nvPicPr>
        <p:blipFill>
          <a:blip r:embed="rId3" cstate="print"/>
          <a:stretch/>
        </p:blipFill>
        <p:spPr>
          <a:xfrm>
            <a:off x="7855560" y="0"/>
            <a:ext cx="4024080" cy="6857640"/>
          </a:xfrm>
          <a:prstGeom prst="rect">
            <a:avLst/>
          </a:prstGeom>
          <a:ln>
            <a:noFill/>
          </a:ln>
        </p:spPr>
      </p:pic>
      <p:sp>
        <p:nvSpPr>
          <p:cNvPr id="165" name="CustomShape 1"/>
          <p:cNvSpPr/>
          <p:nvPr/>
        </p:nvSpPr>
        <p:spPr>
          <a:xfrm>
            <a:off x="4032000" y="144000"/>
            <a:ext cx="180360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2"/>
          <p:cNvSpPr/>
          <p:nvPr/>
        </p:nvSpPr>
        <p:spPr>
          <a:xfrm>
            <a:off x="121320" y="6636240"/>
            <a:ext cx="175320" cy="201960"/>
          </a:xfrm>
          <a:prstGeom prst="actionButtonHom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7" name="CustomShape 3"/>
          <p:cNvSpPr/>
          <p:nvPr/>
        </p:nvSpPr>
        <p:spPr>
          <a:xfrm>
            <a:off x="4882860" y="0"/>
            <a:ext cx="2250360" cy="7340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Maxixe</a:t>
            </a:r>
            <a:r>
              <a:rPr lang="en-GB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, </a:t>
            </a:r>
            <a:r>
              <a:rPr lang="en-GB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Inhambane</a:t>
            </a:r>
            <a:endParaRPr lang="en-GB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/>
          <p:cNvPicPr/>
          <p:nvPr/>
        </p:nvPicPr>
        <p:blipFill>
          <a:blip r:embed="rId2" cstate="print"/>
          <a:stretch/>
        </p:blipFill>
        <p:spPr>
          <a:xfrm>
            <a:off x="261720" y="143640"/>
            <a:ext cx="11741400" cy="6616080"/>
          </a:xfrm>
          <a:prstGeom prst="rect">
            <a:avLst/>
          </a:prstGeom>
          <a:ln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253440" y="136080"/>
            <a:ext cx="2250360" cy="7340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Maxixe</a:t>
            </a:r>
            <a:r>
              <a:rPr lang="en-GB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, </a:t>
            </a:r>
            <a:r>
              <a:rPr lang="en-GB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Inhambane</a:t>
            </a:r>
            <a:endParaRPr lang="en-GB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129309" y="6391564"/>
            <a:ext cx="323273" cy="2885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90"/>
          <p:cNvPicPr/>
          <p:nvPr/>
        </p:nvPicPr>
        <p:blipFill>
          <a:blip r:embed="rId2" cstate="print"/>
          <a:stretch/>
        </p:blipFill>
        <p:spPr>
          <a:xfrm>
            <a:off x="8126280" y="13680"/>
            <a:ext cx="3863520" cy="6857280"/>
          </a:xfrm>
          <a:prstGeom prst="rect">
            <a:avLst/>
          </a:prstGeom>
          <a:ln>
            <a:noFill/>
          </a:ln>
        </p:spPr>
      </p:pic>
      <p:sp>
        <p:nvSpPr>
          <p:cNvPr id="172" name="CustomShape 1"/>
          <p:cNvSpPr/>
          <p:nvPr/>
        </p:nvSpPr>
        <p:spPr>
          <a:xfrm>
            <a:off x="216000" y="2304000"/>
            <a:ext cx="3527640" cy="110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576000" y="576000"/>
            <a:ext cx="2807640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CustomShape 4"/>
          <p:cNvSpPr/>
          <p:nvPr/>
        </p:nvSpPr>
        <p:spPr>
          <a:xfrm>
            <a:off x="2835360" y="225793"/>
            <a:ext cx="2250360" cy="61812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8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Maxixe</a:t>
            </a:r>
            <a:r>
              <a:rPr lang="en-GB" sz="2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, </a:t>
            </a:r>
            <a:r>
              <a:rPr lang="en-GB" sz="28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Inhambane</a:t>
            </a:r>
            <a:endParaRPr lang="en-GB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6" name="Picture 175"/>
          <p:cNvPicPr/>
          <p:nvPr/>
        </p:nvPicPr>
        <p:blipFill>
          <a:blip r:embed="rId3" cstate="print"/>
          <a:stretch/>
        </p:blipFill>
        <p:spPr>
          <a:xfrm>
            <a:off x="263520" y="1728000"/>
            <a:ext cx="7394040" cy="4167720"/>
          </a:xfrm>
          <a:prstGeom prst="rect">
            <a:avLst/>
          </a:prstGeom>
          <a:ln>
            <a:noFill/>
          </a:ln>
        </p:spPr>
      </p:pic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>
          <a:xfrm>
            <a:off x="129309" y="6391564"/>
            <a:ext cx="323273" cy="2885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13"/>
          <p:cNvPicPr/>
          <p:nvPr/>
        </p:nvPicPr>
        <p:blipFill>
          <a:blip r:embed="rId3" cstate="print"/>
          <a:stretch/>
        </p:blipFill>
        <p:spPr>
          <a:xfrm>
            <a:off x="5976000" y="1152000"/>
            <a:ext cx="6005520" cy="4503960"/>
          </a:xfrm>
          <a:prstGeom prst="rect">
            <a:avLst/>
          </a:prstGeom>
          <a:ln>
            <a:noFill/>
          </a:ln>
        </p:spPr>
      </p:pic>
      <p:pic>
        <p:nvPicPr>
          <p:cNvPr id="178" name="Picture 114"/>
          <p:cNvPicPr/>
          <p:nvPr/>
        </p:nvPicPr>
        <p:blipFill>
          <a:blip r:embed="rId4" cstate="print"/>
          <a:stretch/>
        </p:blipFill>
        <p:spPr>
          <a:xfrm>
            <a:off x="288000" y="1152000"/>
            <a:ext cx="5592600" cy="4503960"/>
          </a:xfrm>
          <a:prstGeom prst="rect">
            <a:avLst/>
          </a:prstGeom>
          <a:ln>
            <a:noFill/>
          </a:ln>
        </p:spPr>
      </p:pic>
      <p:sp>
        <p:nvSpPr>
          <p:cNvPr id="179" name="CustomShape 1"/>
          <p:cNvSpPr/>
          <p:nvPr/>
        </p:nvSpPr>
        <p:spPr>
          <a:xfrm>
            <a:off x="288000" y="648000"/>
            <a:ext cx="4967640" cy="13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CustomShape 3"/>
          <p:cNvSpPr/>
          <p:nvPr/>
        </p:nvSpPr>
        <p:spPr>
          <a:xfrm>
            <a:off x="4951856" y="175491"/>
            <a:ext cx="2250360" cy="618120"/>
          </a:xfrm>
          <a:prstGeom prst="rect">
            <a:avLst/>
          </a:prstGeom>
          <a:solidFill>
            <a:srgbClr val="000000">
              <a:alpha val="4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3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Inhambane</a:t>
            </a:r>
            <a:r>
              <a:rPr lang="en-GB" sz="23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, </a:t>
            </a:r>
            <a:r>
              <a:rPr lang="en-GB" sz="23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Inhambane</a:t>
            </a:r>
            <a:endParaRPr lang="en-GB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>
          <a:xfrm>
            <a:off x="129309" y="6391564"/>
            <a:ext cx="323273" cy="2885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102"/>
          <p:cNvPicPr/>
          <p:nvPr/>
        </p:nvPicPr>
        <p:blipFill>
          <a:blip r:embed="rId2" cstate="print"/>
          <a:stretch/>
        </p:blipFill>
        <p:spPr>
          <a:xfrm>
            <a:off x="119520" y="322560"/>
            <a:ext cx="5109480" cy="6265800"/>
          </a:xfrm>
          <a:prstGeom prst="rect">
            <a:avLst/>
          </a:prstGeom>
          <a:ln>
            <a:noFill/>
          </a:ln>
        </p:spPr>
      </p:pic>
      <p:sp>
        <p:nvSpPr>
          <p:cNvPr id="183" name="CustomShape 1"/>
          <p:cNvSpPr/>
          <p:nvPr/>
        </p:nvSpPr>
        <p:spPr>
          <a:xfrm>
            <a:off x="6984000" y="1584000"/>
            <a:ext cx="3311640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Beira, Sofala 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4" name="Picture 104"/>
          <p:cNvPicPr/>
          <p:nvPr/>
        </p:nvPicPr>
        <p:blipFill>
          <a:blip r:embed="rId3" cstate="print"/>
          <a:stretch/>
        </p:blipFill>
        <p:spPr>
          <a:xfrm>
            <a:off x="5229360" y="322560"/>
            <a:ext cx="6821280" cy="6265800"/>
          </a:xfrm>
          <a:prstGeom prst="rect">
            <a:avLst/>
          </a:prstGeom>
          <a:ln>
            <a:noFill/>
          </a:ln>
        </p:spPr>
      </p:pic>
      <p:sp>
        <p:nvSpPr>
          <p:cNvPr id="185" name="CustomShape 2"/>
          <p:cNvSpPr/>
          <p:nvPr/>
        </p:nvSpPr>
        <p:spPr>
          <a:xfrm>
            <a:off x="3708000" y="6117480"/>
            <a:ext cx="6551640" cy="74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CustomShape 4"/>
          <p:cNvSpPr/>
          <p:nvPr/>
        </p:nvSpPr>
        <p:spPr>
          <a:xfrm>
            <a:off x="119520" y="175680"/>
            <a:ext cx="2512844" cy="579960"/>
          </a:xfrm>
          <a:prstGeom prst="rect">
            <a:avLst/>
          </a:prstGeom>
          <a:solidFill>
            <a:srgbClr val="000000">
              <a:alpha val="4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Beira, </a:t>
            </a:r>
            <a:r>
              <a:rPr lang="en-GB" sz="28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Sofala</a:t>
            </a:r>
            <a:endParaRPr lang="en-GB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CustomShape 5"/>
          <p:cNvSpPr/>
          <p:nvPr/>
        </p:nvSpPr>
        <p:spPr>
          <a:xfrm>
            <a:off x="9794520" y="175680"/>
            <a:ext cx="2255760" cy="7326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3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Mafambisse</a:t>
            </a:r>
            <a:r>
              <a:rPr lang="en-GB" sz="23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, </a:t>
            </a:r>
            <a:r>
              <a:rPr lang="en-GB" sz="23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Sofala</a:t>
            </a:r>
            <a:endParaRPr lang="en-GB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Action Button: Home 8">
            <a:hlinkClick r:id="" action="ppaction://hlinkshowjump?jump=firstslide" highlightClick="1"/>
          </p:cNvPr>
          <p:cNvSpPr/>
          <p:nvPr/>
        </p:nvSpPr>
        <p:spPr>
          <a:xfrm>
            <a:off x="129309" y="6391564"/>
            <a:ext cx="323273" cy="2885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2"/>
          <p:cNvPicPr/>
          <p:nvPr/>
        </p:nvPicPr>
        <p:blipFill>
          <a:blip r:embed="rId2" cstate="print"/>
          <a:stretch/>
        </p:blipFill>
        <p:spPr>
          <a:xfrm>
            <a:off x="2951280" y="1470240"/>
            <a:ext cx="6158520" cy="3462840"/>
          </a:xfrm>
          <a:prstGeom prst="rect">
            <a:avLst/>
          </a:prstGeom>
          <a:ln>
            <a:noFill/>
          </a:ln>
        </p:spPr>
      </p:pic>
      <p:pic>
        <p:nvPicPr>
          <p:cNvPr id="101" name="Picture 3"/>
          <p:cNvPicPr/>
          <p:nvPr/>
        </p:nvPicPr>
        <p:blipFill>
          <a:blip r:embed="rId3" cstate="print"/>
          <a:stretch/>
        </p:blipFill>
        <p:spPr>
          <a:xfrm>
            <a:off x="7920720" y="4129560"/>
            <a:ext cx="4201560" cy="23623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02" name="Picture 4"/>
          <p:cNvPicPr/>
          <p:nvPr/>
        </p:nvPicPr>
        <p:blipFill>
          <a:blip r:embed="rId4" cstate="print"/>
          <a:stretch/>
        </p:blipFill>
        <p:spPr>
          <a:xfrm>
            <a:off x="2811240" y="4061160"/>
            <a:ext cx="4658040" cy="26190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03" name="Picture 5"/>
          <p:cNvPicPr/>
          <p:nvPr/>
        </p:nvPicPr>
        <p:blipFill>
          <a:blip r:embed="rId5" cstate="print"/>
          <a:stretch/>
        </p:blipFill>
        <p:spPr>
          <a:xfrm>
            <a:off x="7725418" y="140400"/>
            <a:ext cx="4431240" cy="249156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04" name="Picture 1"/>
          <p:cNvPicPr/>
          <p:nvPr/>
        </p:nvPicPr>
        <p:blipFill>
          <a:blip r:embed="rId6" cstate="print"/>
          <a:stretch/>
        </p:blipFill>
        <p:spPr>
          <a:xfrm>
            <a:off x="232560" y="1816200"/>
            <a:ext cx="2267280" cy="486396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sp>
        <p:nvSpPr>
          <p:cNvPr id="106" name="CustomShape 2"/>
          <p:cNvSpPr/>
          <p:nvPr/>
        </p:nvSpPr>
        <p:spPr>
          <a:xfrm>
            <a:off x="568035" y="140400"/>
            <a:ext cx="5971309" cy="981818"/>
          </a:xfrm>
          <a:prstGeom prst="rect">
            <a:avLst/>
          </a:prstGeom>
          <a:solidFill>
            <a:srgbClr val="000000">
              <a:alpha val="4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Sarajevo:</a:t>
            </a:r>
            <a:endParaRPr lang="en-GB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The war childhood museum</a:t>
            </a:r>
            <a:endParaRPr lang="en-GB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Action Button: Home 1">
            <a:hlinkClick r:id="" action="ppaction://hlinkshowjump?jump=firstslide" highlightClick="1"/>
          </p:cNvPr>
          <p:cNvSpPr/>
          <p:nvPr/>
        </p:nvSpPr>
        <p:spPr>
          <a:xfrm>
            <a:off x="129309" y="6391564"/>
            <a:ext cx="323273" cy="2885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"/>
          <p:cNvPicPr/>
          <p:nvPr/>
        </p:nvPicPr>
        <p:blipFill>
          <a:blip r:embed="rId2" cstate="print"/>
          <a:stretch/>
        </p:blipFill>
        <p:spPr>
          <a:xfrm>
            <a:off x="7269469" y="221672"/>
            <a:ext cx="4801680" cy="26996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08" name="Picture 2"/>
          <p:cNvPicPr/>
          <p:nvPr/>
        </p:nvPicPr>
        <p:blipFill>
          <a:blip r:embed="rId3" cstate="print"/>
          <a:stretch/>
        </p:blipFill>
        <p:spPr>
          <a:xfrm>
            <a:off x="3412440" y="3110760"/>
            <a:ext cx="6470640" cy="363816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09" name="Picture 3"/>
          <p:cNvPicPr/>
          <p:nvPr/>
        </p:nvPicPr>
        <p:blipFill>
          <a:blip r:embed="rId4" cstate="print"/>
          <a:stretch/>
        </p:blipFill>
        <p:spPr>
          <a:xfrm>
            <a:off x="176400" y="1828800"/>
            <a:ext cx="2751480" cy="48949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sp>
        <p:nvSpPr>
          <p:cNvPr id="111" name="CustomShape 2"/>
          <p:cNvSpPr/>
          <p:nvPr/>
        </p:nvSpPr>
        <p:spPr>
          <a:xfrm>
            <a:off x="665018" y="221672"/>
            <a:ext cx="5846618" cy="842400"/>
          </a:xfrm>
          <a:prstGeom prst="rect">
            <a:avLst/>
          </a:prstGeom>
          <a:solidFill>
            <a:srgbClr val="000000">
              <a:alpha val="4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8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Brcko</a:t>
            </a:r>
            <a:r>
              <a:rPr lang="en-GB" sz="2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:</a:t>
            </a:r>
            <a:endParaRPr lang="en-GB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The soldier memorials</a:t>
            </a:r>
            <a:endParaRPr lang="en-GB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>
          <a:xfrm>
            <a:off x="129309" y="6391564"/>
            <a:ext cx="323273" cy="2885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5"/>
          <p:cNvPicPr/>
          <p:nvPr/>
        </p:nvPicPr>
        <p:blipFill>
          <a:blip r:embed="rId2" cstate="print"/>
          <a:stretch/>
        </p:blipFill>
        <p:spPr>
          <a:xfrm>
            <a:off x="135000" y="4064400"/>
            <a:ext cx="4658040" cy="26190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14" name="Picture 2"/>
          <p:cNvPicPr/>
          <p:nvPr/>
        </p:nvPicPr>
        <p:blipFill>
          <a:blip r:embed="rId3" cstate="print"/>
          <a:stretch/>
        </p:blipFill>
        <p:spPr>
          <a:xfrm>
            <a:off x="3278160" y="1847520"/>
            <a:ext cx="5016600" cy="28206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15" name="Picture 3"/>
          <p:cNvPicPr/>
          <p:nvPr/>
        </p:nvPicPr>
        <p:blipFill>
          <a:blip r:embed="rId4" cstate="print"/>
          <a:stretch/>
        </p:blipFill>
        <p:spPr>
          <a:xfrm>
            <a:off x="9567360" y="2320560"/>
            <a:ext cx="2451960" cy="4362480"/>
          </a:xfrm>
          <a:prstGeom prst="rect">
            <a:avLst/>
          </a:prstGeom>
          <a:ln>
            <a:noFill/>
          </a:ln>
        </p:spPr>
      </p:pic>
      <p:pic>
        <p:nvPicPr>
          <p:cNvPr id="116" name="Picture 4"/>
          <p:cNvPicPr/>
          <p:nvPr/>
        </p:nvPicPr>
        <p:blipFill>
          <a:blip r:embed="rId5" cstate="print"/>
          <a:stretch/>
        </p:blipFill>
        <p:spPr>
          <a:xfrm>
            <a:off x="6026760" y="4668840"/>
            <a:ext cx="3390840" cy="19062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17" name="Picture 6"/>
          <p:cNvPicPr/>
          <p:nvPr/>
        </p:nvPicPr>
        <p:blipFill>
          <a:blip r:embed="rId6" cstate="print"/>
          <a:stretch/>
        </p:blipFill>
        <p:spPr>
          <a:xfrm>
            <a:off x="8553960" y="185040"/>
            <a:ext cx="3390840" cy="19062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sp>
        <p:nvSpPr>
          <p:cNvPr id="118" name="CustomShape 2"/>
          <p:cNvSpPr/>
          <p:nvPr/>
        </p:nvSpPr>
        <p:spPr>
          <a:xfrm>
            <a:off x="720436" y="175804"/>
            <a:ext cx="6982691" cy="1468583"/>
          </a:xfrm>
          <a:prstGeom prst="rect">
            <a:avLst/>
          </a:prstGeom>
          <a:solidFill>
            <a:srgbClr val="000000">
              <a:alpha val="4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Sarajevo:</a:t>
            </a:r>
            <a:endParaRPr lang="en-GB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Commemoration ‘International Day of the Disappeared’ </a:t>
            </a:r>
            <a:endParaRPr lang="en-GB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Action Button: Home 8">
            <a:hlinkClick r:id="" action="ppaction://hlinkshowjump?jump=firstslide" highlightClick="1"/>
          </p:cNvPr>
          <p:cNvSpPr/>
          <p:nvPr/>
        </p:nvSpPr>
        <p:spPr>
          <a:xfrm>
            <a:off x="129309" y="6391564"/>
            <a:ext cx="323273" cy="2885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3"/>
          <p:cNvPicPr/>
          <p:nvPr/>
        </p:nvPicPr>
        <p:blipFill>
          <a:blip r:embed="rId2" cstate="print"/>
          <a:stretch/>
        </p:blipFill>
        <p:spPr>
          <a:xfrm>
            <a:off x="66960" y="3940560"/>
            <a:ext cx="5014800" cy="28195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21" name="Picture 2"/>
          <p:cNvPicPr/>
          <p:nvPr/>
        </p:nvPicPr>
        <p:blipFill>
          <a:blip r:embed="rId3" cstate="print"/>
          <a:stretch/>
        </p:blipFill>
        <p:spPr>
          <a:xfrm>
            <a:off x="3150720" y="1594080"/>
            <a:ext cx="4442400" cy="24976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22" name="Picture 4"/>
          <p:cNvPicPr/>
          <p:nvPr/>
        </p:nvPicPr>
        <p:blipFill>
          <a:blip r:embed="rId4" cstate="print"/>
          <a:stretch/>
        </p:blipFill>
        <p:spPr>
          <a:xfrm>
            <a:off x="8087040" y="231480"/>
            <a:ext cx="3890880" cy="218736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23" name="Picture 5"/>
          <p:cNvPicPr/>
          <p:nvPr/>
        </p:nvPicPr>
        <p:blipFill>
          <a:blip r:embed="rId5" cstate="print"/>
          <a:stretch/>
        </p:blipFill>
        <p:spPr>
          <a:xfrm>
            <a:off x="6941160" y="3855960"/>
            <a:ext cx="5144760" cy="28926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sp>
        <p:nvSpPr>
          <p:cNvPr id="124" name="CustomShape 2"/>
          <p:cNvSpPr/>
          <p:nvPr/>
        </p:nvSpPr>
        <p:spPr>
          <a:xfrm>
            <a:off x="2119745" y="194535"/>
            <a:ext cx="4821415" cy="731629"/>
          </a:xfrm>
          <a:prstGeom prst="rect">
            <a:avLst/>
          </a:prstGeom>
          <a:solidFill>
            <a:srgbClr val="000000">
              <a:alpha val="4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Tuzla: ‘</a:t>
            </a:r>
            <a:r>
              <a:rPr lang="en-GB" sz="28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Slana</a:t>
            </a:r>
            <a:r>
              <a:rPr lang="en-GB" sz="2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 Banja’ memorial</a:t>
            </a:r>
            <a:endParaRPr lang="en-GB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>
          <a:xfrm>
            <a:off x="129309" y="6391564"/>
            <a:ext cx="323273" cy="2885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2"/>
          <p:cNvPicPr/>
          <p:nvPr/>
        </p:nvPicPr>
        <p:blipFill>
          <a:blip r:embed="rId2" cstate="print"/>
          <a:stretch/>
        </p:blipFill>
        <p:spPr>
          <a:xfrm>
            <a:off x="66960" y="3187440"/>
            <a:ext cx="6333480" cy="35611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27" name="Picture 3"/>
          <p:cNvPicPr/>
          <p:nvPr/>
        </p:nvPicPr>
        <p:blipFill>
          <a:blip r:embed="rId3" cstate="print"/>
          <a:stretch/>
        </p:blipFill>
        <p:spPr>
          <a:xfrm>
            <a:off x="4805280" y="1848240"/>
            <a:ext cx="3596760" cy="20221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28" name="Picture 4"/>
          <p:cNvPicPr/>
          <p:nvPr/>
        </p:nvPicPr>
        <p:blipFill>
          <a:blip r:embed="rId4" cstate="print"/>
          <a:stretch/>
        </p:blipFill>
        <p:spPr>
          <a:xfrm>
            <a:off x="8630280" y="432000"/>
            <a:ext cx="3111480" cy="553536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29" name="Picture 5"/>
          <p:cNvPicPr/>
          <p:nvPr/>
        </p:nvPicPr>
        <p:blipFill>
          <a:blip r:embed="rId5" cstate="print"/>
          <a:stretch/>
        </p:blipFill>
        <p:spPr>
          <a:xfrm>
            <a:off x="5966640" y="4692240"/>
            <a:ext cx="3373200" cy="18964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sp>
        <p:nvSpPr>
          <p:cNvPr id="130" name="CustomShape 2"/>
          <p:cNvSpPr/>
          <p:nvPr/>
        </p:nvSpPr>
        <p:spPr>
          <a:xfrm>
            <a:off x="2272145" y="611055"/>
            <a:ext cx="4804487" cy="888800"/>
          </a:xfrm>
          <a:prstGeom prst="rect">
            <a:avLst/>
          </a:prstGeom>
          <a:solidFill>
            <a:srgbClr val="000000">
              <a:alpha val="4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8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Potoćari</a:t>
            </a:r>
            <a:r>
              <a:rPr lang="en-GB" sz="2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 and Srebrenica memorial </a:t>
            </a:r>
            <a:r>
              <a:rPr lang="en-GB" sz="28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center</a:t>
            </a:r>
            <a:endParaRPr lang="en-GB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>
          <a:xfrm>
            <a:off x="129309" y="6391564"/>
            <a:ext cx="323273" cy="2885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2"/>
          <p:cNvPicPr/>
          <p:nvPr/>
        </p:nvPicPr>
        <p:blipFill>
          <a:blip r:embed="rId2" cstate="print"/>
          <a:stretch/>
        </p:blipFill>
        <p:spPr>
          <a:xfrm>
            <a:off x="66960" y="3217680"/>
            <a:ext cx="6280200" cy="35312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32" name="Picture 3"/>
          <p:cNvPicPr/>
          <p:nvPr/>
        </p:nvPicPr>
        <p:blipFill>
          <a:blip r:embed="rId3" cstate="print"/>
          <a:stretch/>
        </p:blipFill>
        <p:spPr>
          <a:xfrm>
            <a:off x="6535080" y="170280"/>
            <a:ext cx="5559480" cy="31258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33" name="Picture 4"/>
          <p:cNvPicPr/>
          <p:nvPr/>
        </p:nvPicPr>
        <p:blipFill>
          <a:blip r:embed="rId4" cstate="print"/>
          <a:stretch/>
        </p:blipFill>
        <p:spPr>
          <a:xfrm>
            <a:off x="2584080" y="880920"/>
            <a:ext cx="3763080" cy="21157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34" name="Picture 5"/>
          <p:cNvPicPr/>
          <p:nvPr/>
        </p:nvPicPr>
        <p:blipFill>
          <a:blip r:embed="rId5" cstate="print"/>
          <a:stretch/>
        </p:blipFill>
        <p:spPr>
          <a:xfrm>
            <a:off x="6724800" y="3740400"/>
            <a:ext cx="5350680" cy="30085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sp>
        <p:nvSpPr>
          <p:cNvPr id="135" name="CustomShape 1"/>
          <p:cNvSpPr/>
          <p:nvPr/>
        </p:nvSpPr>
        <p:spPr>
          <a:xfrm>
            <a:off x="66960" y="78119"/>
            <a:ext cx="3881585" cy="1432026"/>
          </a:xfrm>
          <a:prstGeom prst="rect">
            <a:avLst/>
          </a:prstGeom>
          <a:solidFill>
            <a:srgbClr val="000000">
              <a:alpha val="4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Sarajevo:</a:t>
            </a:r>
            <a:endParaRPr lang="en-GB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Day before Srebrenica commemoration</a:t>
            </a:r>
            <a:endParaRPr lang="en-GB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>
          <a:xfrm>
            <a:off x="129309" y="6391564"/>
            <a:ext cx="323273" cy="2885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5"/>
          <p:cNvPicPr/>
          <p:nvPr/>
        </p:nvPicPr>
        <p:blipFill>
          <a:blip r:embed="rId2" cstate="print"/>
          <a:stretch/>
        </p:blipFill>
        <p:spPr>
          <a:xfrm>
            <a:off x="124920" y="2168640"/>
            <a:ext cx="2505240" cy="445716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38" name="Picture 3"/>
          <p:cNvPicPr/>
          <p:nvPr/>
        </p:nvPicPr>
        <p:blipFill>
          <a:blip r:embed="rId3" cstate="print"/>
          <a:stretch/>
        </p:blipFill>
        <p:spPr>
          <a:xfrm>
            <a:off x="9568080" y="2801160"/>
            <a:ext cx="2218680" cy="39474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39" name="Picture 4"/>
          <p:cNvPicPr/>
          <p:nvPr/>
        </p:nvPicPr>
        <p:blipFill>
          <a:blip r:embed="rId4" cstate="print"/>
          <a:stretch/>
        </p:blipFill>
        <p:spPr>
          <a:xfrm>
            <a:off x="2793600" y="2876040"/>
            <a:ext cx="6448680" cy="36259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40" name="Picture 6"/>
          <p:cNvPicPr/>
          <p:nvPr/>
        </p:nvPicPr>
        <p:blipFill>
          <a:blip r:embed="rId5" cstate="print"/>
          <a:stretch/>
        </p:blipFill>
        <p:spPr>
          <a:xfrm>
            <a:off x="7790040" y="167760"/>
            <a:ext cx="4262760" cy="23965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sp>
        <p:nvSpPr>
          <p:cNvPr id="141" name="CustomShape 2"/>
          <p:cNvSpPr/>
          <p:nvPr/>
        </p:nvSpPr>
        <p:spPr>
          <a:xfrm>
            <a:off x="1510145" y="167760"/>
            <a:ext cx="5136535" cy="101088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3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Višegrad</a:t>
            </a:r>
            <a:r>
              <a:rPr lang="en-GB" sz="23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: Commemoration of </a:t>
            </a:r>
            <a:r>
              <a:rPr lang="en-GB" sz="23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Pionirska</a:t>
            </a:r>
            <a:r>
              <a:rPr lang="en-GB" sz="23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 Street attack</a:t>
            </a:r>
            <a:endParaRPr lang="en-GB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>
          <a:xfrm>
            <a:off x="129309" y="6391564"/>
            <a:ext cx="323273" cy="2885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2"/>
          <p:cNvPicPr/>
          <p:nvPr/>
        </p:nvPicPr>
        <p:blipFill>
          <a:blip r:embed="rId2" cstate="print"/>
          <a:stretch/>
        </p:blipFill>
        <p:spPr>
          <a:xfrm>
            <a:off x="4163400" y="2026080"/>
            <a:ext cx="4452480" cy="33390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44" name="Picture 3"/>
          <p:cNvPicPr/>
          <p:nvPr/>
        </p:nvPicPr>
        <p:blipFill>
          <a:blip r:embed="rId3" cstate="print"/>
          <a:stretch/>
        </p:blipFill>
        <p:spPr>
          <a:xfrm>
            <a:off x="222120" y="2071800"/>
            <a:ext cx="3487320" cy="26154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45" name="Picture 4"/>
          <p:cNvPicPr/>
          <p:nvPr/>
        </p:nvPicPr>
        <p:blipFill>
          <a:blip r:embed="rId4" cstate="print"/>
          <a:stretch/>
        </p:blipFill>
        <p:spPr>
          <a:xfrm>
            <a:off x="9245665" y="255240"/>
            <a:ext cx="2812320" cy="37501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146" name="Picture 5"/>
          <p:cNvPicPr/>
          <p:nvPr/>
        </p:nvPicPr>
        <p:blipFill>
          <a:blip r:embed="rId5" cstate="print"/>
          <a:stretch/>
        </p:blipFill>
        <p:spPr>
          <a:xfrm>
            <a:off x="8433720" y="3982320"/>
            <a:ext cx="3688920" cy="27666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sp>
        <p:nvSpPr>
          <p:cNvPr id="147" name="CustomShape 2"/>
          <p:cNvSpPr/>
          <p:nvPr/>
        </p:nvSpPr>
        <p:spPr>
          <a:xfrm>
            <a:off x="4081320" y="255240"/>
            <a:ext cx="3954316" cy="9842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ldhabi"/>
                <a:ea typeface="DejaVu Sans"/>
              </a:rPr>
              <a:t>Mostar: Museum of the war in Mostar</a:t>
            </a:r>
            <a:endParaRPr lang="en-GB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>
          <a:xfrm>
            <a:off x="129309" y="6391564"/>
            <a:ext cx="323273" cy="2885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1715</TotalTime>
  <Words>127</Words>
  <Application>Microsoft Office PowerPoint</Application>
  <PresentationFormat>Custom</PresentationFormat>
  <Paragraphs>50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UoB IT Services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Monroy Santander</dc:creator>
  <cp:lastModifiedBy>fsc</cp:lastModifiedBy>
  <cp:revision>68</cp:revision>
  <dcterms:created xsi:type="dcterms:W3CDTF">2017-10-20T14:04:28Z</dcterms:created>
  <dcterms:modified xsi:type="dcterms:W3CDTF">2017-12-06T13:18:30Z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UoB IT Services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Widescreen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15</vt:i4>
  </property>
</Properties>
</file>