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700" r:id="rId4"/>
  </p:sldMasterIdLst>
  <p:notesMasterIdLst>
    <p:notesMasterId r:id="rId12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402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C3114-4B6F-4B3F-8B6B-07A2FD5126B0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6CB53-1C55-4838-B03C-DBF178287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66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F48DD-B6D9-48BA-90F3-4B2114EB40F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9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BBEE01-6EE2-4D4C-BD14-4413FC386C39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F18D4-C303-4213-8CE7-7AB4B911166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891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E925-0389-4CC5-BF5B-9D6AE40A5A5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E93-8E04-4D3A-9A67-8182A2B1228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22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E925-0389-4CC5-BF5B-9D6AE40A5A5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E93-8E04-4D3A-9A67-8182A2B1228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E925-0389-4CC5-BF5B-9D6AE40A5A5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E93-8E04-4D3A-9A67-8182A2B1228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895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DCB0E-88B3-485E-AD3B-A075C11CA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67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6C082-6D8D-4B20-82A1-7B7173654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29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AE22B-9130-4E1B-9438-8ED60ED7A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25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294BB-DA66-466D-86E3-A3BE7B8DD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84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BF111-06A8-4728-B20C-202E4D821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97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CE3F1-39FB-45F5-A3CD-8D347A894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10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21846-9904-42F1-8153-0FBE12FA4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01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2B294-8C74-4EB3-BB9D-DED4A1188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1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E925-0389-4CC5-BF5B-9D6AE40A5A5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E93-8E04-4D3A-9A67-8182A2B1228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981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61A9B-28C8-4746-8770-C9E72A7E1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35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A934E-62A3-494C-B4FC-3442BBCD2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39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1C0D4-BDF8-45E3-8E7A-CB87C4505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48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BCCC7-99D0-4FAA-96ED-79955FFD4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83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81908-60CC-4D7B-96FC-E3F3F625B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734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3B6E3-0299-4498-8E7A-76FAE08CD0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5056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CD516-A45E-4460-9E56-8F3C2506BB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7943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84D16-35E8-4739-AFCA-4CD3253B0A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0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A5D13-A8A5-40E3-832F-7E94DD5711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7796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4B402-9271-4E4C-AC25-F1D045A5A4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526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E925-0389-4CC5-BF5B-9D6AE40A5A5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E93-8E04-4D3A-9A67-8182A2B1228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5006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B1D22-42AB-4823-914C-41D3CD74B4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268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9EFA2-BF7A-4AF8-A139-281EDE6C11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3281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740E8-497C-466E-82BE-A65F08EC75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3883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E0935-3AF8-4A1E-A4E9-CE7EB75267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850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EFE9B-A7F7-494A-9A1A-BC5AB75096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4622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5C7BA-7674-4F8E-923F-D0978E7450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79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1D18C-BC19-47DC-8473-D45E260542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5196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4993A-5B46-4F41-B96A-576C8F30FA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5024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4DE89-B4B9-4362-B615-4DAC608AD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8244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6FD3E-9AB8-4842-A063-B41B7D4D8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0354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E925-0389-4CC5-BF5B-9D6AE40A5A5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E93-8E04-4D3A-9A67-8182A2B1228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7349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16C4B-E71E-4E90-B4A2-05BB34450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0522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F8606-DAA2-4318-BD29-DAC85C7E6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942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11DA0-CB40-4D9E-BA83-2F0F7E409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4156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F4CE0-4FF4-4A3D-9425-EEABCEAF6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2548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E84EB-3079-450C-84BA-8B97D1131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1534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9E872-B1EE-4A4D-B6B4-76614292E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9939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997E0-2827-45C1-B414-3D2877B58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9252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8AB59-9281-4B67-B2F4-00B5A6EB6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7496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D0BF1-86A4-4543-A8B7-0B2C548F5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0898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E925-0389-4CC5-BF5B-9D6AE40A5A5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E93-8E04-4D3A-9A67-8182A2B1228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995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E925-0389-4CC5-BF5B-9D6AE40A5A5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E93-8E04-4D3A-9A67-8182A2B1228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289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E925-0389-4CC5-BF5B-9D6AE40A5A5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E93-8E04-4D3A-9A67-8182A2B1228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54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E925-0389-4CC5-BF5B-9D6AE40A5A5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E93-8E04-4D3A-9A67-8182A2B1228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28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E925-0389-4CC5-BF5B-9D6AE40A5A5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E93-8E04-4D3A-9A67-8182A2B1228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521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2E925-0389-4CC5-BF5B-9D6AE40A5A5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55E93-8E04-4D3A-9A67-8182A2B1228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0111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2A7D9A-5DB8-4CB9-AE85-825508B7E6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4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80E5D1-CB18-4A10-915F-6EB585608E5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016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CC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CC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CC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5B9DF3-9B22-405C-9EC6-A6C2B7A0AA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943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0"/>
            <a:ext cx="10314432" cy="6858000"/>
          </a:xfrm>
        </p:spPr>
      </p:pic>
      <p:sp>
        <p:nvSpPr>
          <p:cNvPr id="3" name="TextBox 2"/>
          <p:cNvSpPr txBox="1"/>
          <p:nvPr/>
        </p:nvSpPr>
        <p:spPr>
          <a:xfrm>
            <a:off x="1066800" y="1143000"/>
            <a:ext cx="701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prstClr val="white"/>
                </a:solidFill>
              </a:rPr>
              <a:t>Biophilic</a:t>
            </a:r>
            <a:r>
              <a:rPr lang="en-US" sz="8800" dirty="0">
                <a:solidFill>
                  <a:prstClr val="white"/>
                </a:solidFill>
              </a:rPr>
              <a:t> Cities</a:t>
            </a:r>
            <a:endParaRPr lang="en-US" sz="72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458218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</a:rPr>
              <a:t>Tim </a:t>
            </a:r>
            <a:r>
              <a:rPr lang="en-US" sz="2800" b="1" dirty="0" err="1">
                <a:solidFill>
                  <a:prstClr val="white"/>
                </a:solidFill>
              </a:rPr>
              <a:t>Beatley</a:t>
            </a:r>
            <a:r>
              <a:rPr lang="en-US" sz="2800" b="1" dirty="0">
                <a:solidFill>
                  <a:prstClr val="white"/>
                </a:solidFill>
              </a:rPr>
              <a:t>, UVA Urban and Environ Planning</a:t>
            </a:r>
          </a:p>
        </p:txBody>
      </p:sp>
    </p:spTree>
    <p:extLst>
      <p:ext uri="{BB962C8B-B14F-4D97-AF65-F5344CB8AC3E}">
        <p14:creationId xmlns:p14="http://schemas.microsoft.com/office/powerpoint/2010/main" val="119883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29027" name="Content Placeholder 3" descr="Image-1384634-98042392-2-WebSmall_0_982b32942e45f35bc07c0dc94f55040a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76200"/>
            <a:ext cx="4419600" cy="6634163"/>
          </a:xfrm>
        </p:spPr>
      </p:pic>
      <p:pic>
        <p:nvPicPr>
          <p:cNvPr id="58372" name="Picture 5" descr="DVDcover Coming S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14400"/>
            <a:ext cx="39084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02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30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30052" name="Picture 2" descr="C:\Users\Tim\Documents\Old Documents  and Pictures May 2012\Singapore1\DSC_85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938"/>
            <a:ext cx="9144000" cy="608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5156200"/>
            <a:ext cx="5791200" cy="1016000"/>
          </a:xfrm>
          <a:prstGeom prst="rect">
            <a:avLst/>
          </a:prstGeom>
          <a:solidFill>
            <a:schemeClr val="accent6">
              <a:lumMod val="50000"/>
              <a:alpha val="47000"/>
            </a:schemeClr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dirty="0">
                <a:solidFill>
                  <a:srgbClr val="FFFFFF"/>
                </a:solidFill>
              </a:rPr>
              <a:t>Cities + Nature?</a:t>
            </a:r>
          </a:p>
        </p:txBody>
      </p:sp>
    </p:spTree>
    <p:extLst>
      <p:ext uri="{BB962C8B-B14F-4D97-AF65-F5344CB8AC3E}">
        <p14:creationId xmlns:p14="http://schemas.microsoft.com/office/powerpoint/2010/main" val="247487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31076" name="Picture 4" descr="IMG_43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0"/>
            <a:ext cx="10210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3" b="8888"/>
          <a:stretch>
            <a:fillRect/>
          </a:stretch>
        </p:blipFill>
        <p:spPr bwMode="auto">
          <a:xfrm>
            <a:off x="1249363" y="33338"/>
            <a:ext cx="6294437" cy="697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02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0106" y="312907"/>
            <a:ext cx="9144000" cy="6079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1244025"/>
            <a:ext cx="7239000" cy="584775"/>
          </a:xfrm>
          <a:prstGeom prst="rect">
            <a:avLst/>
          </a:prstGeom>
          <a:solidFill>
            <a:schemeClr val="accent6">
              <a:lumMod val="50000"/>
              <a:alpha val="46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cap="all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Biophilic</a:t>
            </a:r>
            <a:r>
              <a:rPr lang="en-US" sz="3200" cap="all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Cities Project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407384"/>
            <a:ext cx="5257800" cy="2308324"/>
          </a:xfrm>
          <a:prstGeom prst="rect">
            <a:avLst/>
          </a:prstGeom>
          <a:solidFill>
            <a:schemeClr val="accent6">
              <a:lumMod val="50000"/>
              <a:alpha val="46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Biophilia</a:t>
            </a:r>
            <a:r>
              <a:rPr lang="en-US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: “…the innately emotional affiliation of human beings to other living organisms.  Innate means hereditary and hence part of ultimate human nature.” --E.O. Wilson </a:t>
            </a:r>
          </a:p>
        </p:txBody>
      </p:sp>
    </p:spTree>
    <p:extLst>
      <p:ext uri="{BB962C8B-B14F-4D97-AF65-F5344CB8AC3E}">
        <p14:creationId xmlns:p14="http://schemas.microsoft.com/office/powerpoint/2010/main" val="83022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12" y="0"/>
            <a:ext cx="9681882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979" y="35858"/>
            <a:ext cx="9523683" cy="674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3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cms.mail.virginia.edu/Session/79095-3cFZZcM3XUja3zsC6EtL-apncsie/MIME/INBOX/210156-02-B/IMG_03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7" r="4060"/>
          <a:stretch/>
        </p:blipFill>
        <p:spPr bwMode="auto">
          <a:xfrm>
            <a:off x="228600" y="838200"/>
            <a:ext cx="8553450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5259050"/>
            <a:ext cx="739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prstClr val="white"/>
                </a:solidFill>
              </a:rPr>
              <a:t>Launching a new Global Network of </a:t>
            </a:r>
            <a:r>
              <a:rPr lang="en-US" sz="4400" b="1" dirty="0" err="1">
                <a:solidFill>
                  <a:prstClr val="white"/>
                </a:solidFill>
              </a:rPr>
              <a:t>Biophilic</a:t>
            </a:r>
            <a:r>
              <a:rPr lang="en-US" sz="4400" b="1" dirty="0">
                <a:solidFill>
                  <a:prstClr val="white"/>
                </a:solidFill>
              </a:rPr>
              <a:t> Cities</a:t>
            </a:r>
          </a:p>
        </p:txBody>
      </p:sp>
    </p:spTree>
    <p:extLst>
      <p:ext uri="{BB962C8B-B14F-4D97-AF65-F5344CB8AC3E}">
        <p14:creationId xmlns:p14="http://schemas.microsoft.com/office/powerpoint/2010/main" val="557854720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7_Default Design">
  <a:themeElements>
    <a:clrScheme name="">
      <a:dk1>
        <a:srgbClr val="000000"/>
      </a:dk1>
      <a:lt1>
        <a:srgbClr val="993300"/>
      </a:lt1>
      <a:dk2>
        <a:srgbClr val="FFFFFF"/>
      </a:dk2>
      <a:lt2>
        <a:srgbClr val="808080"/>
      </a:lt2>
      <a:accent1>
        <a:srgbClr val="00CC99"/>
      </a:accent1>
      <a:accent2>
        <a:srgbClr val="3333CC"/>
      </a:accent2>
      <a:accent3>
        <a:srgbClr val="CAADAA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9_Default Design">
  <a:themeElements>
    <a:clrScheme name="">
      <a:dk1>
        <a:srgbClr val="808080"/>
      </a:dk1>
      <a:lt1>
        <a:srgbClr val="FFFFCC"/>
      </a:lt1>
      <a:dk2>
        <a:srgbClr val="000099"/>
      </a:dk2>
      <a:lt2>
        <a:srgbClr val="FFFF99"/>
      </a:lt2>
      <a:accent1>
        <a:srgbClr val="00CC99"/>
      </a:accent1>
      <a:accent2>
        <a:srgbClr val="3333CC"/>
      </a:accent2>
      <a:accent3>
        <a:srgbClr val="AAAACA"/>
      </a:accent3>
      <a:accent4>
        <a:srgbClr val="DADA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58</Words>
  <Application>Microsoft Office PowerPoint</Application>
  <PresentationFormat>On-screen Show (4:3)</PresentationFormat>
  <Paragraphs>9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4_Office Theme</vt:lpstr>
      <vt:lpstr>17_Default Design</vt:lpstr>
      <vt:lpstr>3_Default Design</vt:lpstr>
      <vt:lpstr>19_Default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</dc:creator>
  <cp:lastModifiedBy>Sue Gilligan</cp:lastModifiedBy>
  <cp:revision>1</cp:revision>
  <dcterms:created xsi:type="dcterms:W3CDTF">2014-03-28T00:52:53Z</dcterms:created>
  <dcterms:modified xsi:type="dcterms:W3CDTF">2014-04-01T12:14:34Z</dcterms:modified>
</cp:coreProperties>
</file>