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media/image6.jpg" ContentType="image/gif"/>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notesMasterIdLst>
    <p:notesMasterId r:id="rId17"/>
  </p:notesMasterIdLst>
  <p:sldIdLst>
    <p:sldId id="303" r:id="rId2"/>
    <p:sldId id="279" r:id="rId3"/>
    <p:sldId id="265" r:id="rId4"/>
    <p:sldId id="280" r:id="rId5"/>
    <p:sldId id="281" r:id="rId6"/>
    <p:sldId id="304" r:id="rId7"/>
    <p:sldId id="307" r:id="rId8"/>
    <p:sldId id="305" r:id="rId9"/>
    <p:sldId id="306" r:id="rId10"/>
    <p:sldId id="311" r:id="rId11"/>
    <p:sldId id="283" r:id="rId12"/>
    <p:sldId id="296" r:id="rId13"/>
    <p:sldId id="298" r:id="rId14"/>
    <p:sldId id="299" r:id="rId15"/>
    <p:sldId id="308" r:id="rId16"/>
  </p:sldIdLst>
  <p:sldSz cx="9144000" cy="5143500" type="screen16x9"/>
  <p:notesSz cx="6858000" cy="9144000"/>
  <p:defaultTextStyle>
    <a:defPPr>
      <a:defRPr lang="en-US"/>
    </a:defPPr>
    <a:lvl1pPr marL="0" algn="l" defTabSz="389626" rtl="0" eaLnBrk="1" latinLnBrk="0" hangingPunct="1">
      <a:defRPr sz="1534" kern="1200">
        <a:solidFill>
          <a:schemeClr val="tx1"/>
        </a:solidFill>
        <a:latin typeface="+mn-lt"/>
        <a:ea typeface="+mn-ea"/>
        <a:cs typeface="+mn-cs"/>
      </a:defRPr>
    </a:lvl1pPr>
    <a:lvl2pPr marL="389626" algn="l" defTabSz="389626" rtl="0" eaLnBrk="1" latinLnBrk="0" hangingPunct="1">
      <a:defRPr sz="1534" kern="1200">
        <a:solidFill>
          <a:schemeClr val="tx1"/>
        </a:solidFill>
        <a:latin typeface="+mn-lt"/>
        <a:ea typeface="+mn-ea"/>
        <a:cs typeface="+mn-cs"/>
      </a:defRPr>
    </a:lvl2pPr>
    <a:lvl3pPr marL="779252" algn="l" defTabSz="389626" rtl="0" eaLnBrk="1" latinLnBrk="0" hangingPunct="1">
      <a:defRPr sz="1534" kern="1200">
        <a:solidFill>
          <a:schemeClr val="tx1"/>
        </a:solidFill>
        <a:latin typeface="+mn-lt"/>
        <a:ea typeface="+mn-ea"/>
        <a:cs typeface="+mn-cs"/>
      </a:defRPr>
    </a:lvl3pPr>
    <a:lvl4pPr marL="1168878" algn="l" defTabSz="389626" rtl="0" eaLnBrk="1" latinLnBrk="0" hangingPunct="1">
      <a:defRPr sz="1534" kern="1200">
        <a:solidFill>
          <a:schemeClr val="tx1"/>
        </a:solidFill>
        <a:latin typeface="+mn-lt"/>
        <a:ea typeface="+mn-ea"/>
        <a:cs typeface="+mn-cs"/>
      </a:defRPr>
    </a:lvl4pPr>
    <a:lvl5pPr marL="1558503" algn="l" defTabSz="389626" rtl="0" eaLnBrk="1" latinLnBrk="0" hangingPunct="1">
      <a:defRPr sz="1534" kern="1200">
        <a:solidFill>
          <a:schemeClr val="tx1"/>
        </a:solidFill>
        <a:latin typeface="+mn-lt"/>
        <a:ea typeface="+mn-ea"/>
        <a:cs typeface="+mn-cs"/>
      </a:defRPr>
    </a:lvl5pPr>
    <a:lvl6pPr marL="1948129" algn="l" defTabSz="389626" rtl="0" eaLnBrk="1" latinLnBrk="0" hangingPunct="1">
      <a:defRPr sz="1534" kern="1200">
        <a:solidFill>
          <a:schemeClr val="tx1"/>
        </a:solidFill>
        <a:latin typeface="+mn-lt"/>
        <a:ea typeface="+mn-ea"/>
        <a:cs typeface="+mn-cs"/>
      </a:defRPr>
    </a:lvl6pPr>
    <a:lvl7pPr marL="2337755" algn="l" defTabSz="389626" rtl="0" eaLnBrk="1" latinLnBrk="0" hangingPunct="1">
      <a:defRPr sz="1534" kern="1200">
        <a:solidFill>
          <a:schemeClr val="tx1"/>
        </a:solidFill>
        <a:latin typeface="+mn-lt"/>
        <a:ea typeface="+mn-ea"/>
        <a:cs typeface="+mn-cs"/>
      </a:defRPr>
    </a:lvl7pPr>
    <a:lvl8pPr marL="2727381" algn="l" defTabSz="389626" rtl="0" eaLnBrk="1" latinLnBrk="0" hangingPunct="1">
      <a:defRPr sz="1534" kern="1200">
        <a:solidFill>
          <a:schemeClr val="tx1"/>
        </a:solidFill>
        <a:latin typeface="+mn-lt"/>
        <a:ea typeface="+mn-ea"/>
        <a:cs typeface="+mn-cs"/>
      </a:defRPr>
    </a:lvl8pPr>
    <a:lvl9pPr marL="3117007" algn="l" defTabSz="389626" rtl="0" eaLnBrk="1" latinLnBrk="0" hangingPunct="1">
      <a:defRPr sz="1534"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C000"/>
    <a:srgbClr val="00508F"/>
    <a:srgbClr val="03508F"/>
    <a:srgbClr val="0096FF"/>
    <a:srgbClr val="005289"/>
    <a:srgbClr val="10C9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73"/>
    <p:restoredTop sz="86394"/>
  </p:normalViewPr>
  <p:slideViewPr>
    <p:cSldViewPr snapToGrid="0" snapToObjects="1">
      <p:cViewPr varScale="1">
        <p:scale>
          <a:sx n="93" d="100"/>
          <a:sy n="93" d="100"/>
        </p:scale>
        <p:origin x="208" y="584"/>
      </p:cViewPr>
      <p:guideLst/>
    </p:cSldViewPr>
  </p:slideViewPr>
  <p:outlineViewPr>
    <p:cViewPr>
      <p:scale>
        <a:sx n="33" d="100"/>
        <a:sy n="33" d="100"/>
      </p:scale>
      <p:origin x="0" y="-4486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6D8F26FC-F9BF-1B4B-B836-197584C6C25D}" type="datetimeFigureOut">
              <a:rPr lang="en-US" smtClean="0"/>
              <a:pPr/>
              <a:t>2/6/23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3088BDF5-082B-2A40-957B-1A1489EEBDA3}" type="slidenum">
              <a:rPr lang="en-US" smtClean="0"/>
              <a:pPr/>
              <a:t>‹#›</a:t>
            </a:fld>
            <a:endParaRPr lang="en-US" dirty="0"/>
          </a:p>
        </p:txBody>
      </p:sp>
    </p:spTree>
    <p:extLst>
      <p:ext uri="{BB962C8B-B14F-4D97-AF65-F5344CB8AC3E}">
        <p14:creationId xmlns:p14="http://schemas.microsoft.com/office/powerpoint/2010/main" val="676041628"/>
      </p:ext>
    </p:extLst>
  </p:cSld>
  <p:clrMap bg1="lt1" tx1="dk1" bg2="lt2" tx2="dk2" accent1="accent1" accent2="accent2" accent3="accent3" accent4="accent4" accent5="accent5" accent6="accent6" hlink="hlink" folHlink="folHlink"/>
  <p:notesStyle>
    <a:lvl1pPr marL="0" algn="l" defTabSz="779252" rtl="0" eaLnBrk="1" latinLnBrk="0" hangingPunct="1">
      <a:defRPr sz="1023" b="0" i="0" kern="1200">
        <a:solidFill>
          <a:schemeClr val="tx1"/>
        </a:solidFill>
        <a:latin typeface="Arial" panose="020B0604020202020204" pitchFamily="34" charset="0"/>
        <a:ea typeface="+mn-ea"/>
        <a:cs typeface="+mn-cs"/>
      </a:defRPr>
    </a:lvl1pPr>
    <a:lvl2pPr marL="389626" algn="l" defTabSz="779252" rtl="0" eaLnBrk="1" latinLnBrk="0" hangingPunct="1">
      <a:defRPr sz="1023" b="0" i="0" kern="1200">
        <a:solidFill>
          <a:schemeClr val="tx1"/>
        </a:solidFill>
        <a:latin typeface="Arial" panose="020B0604020202020204" pitchFamily="34" charset="0"/>
        <a:ea typeface="+mn-ea"/>
        <a:cs typeface="+mn-cs"/>
      </a:defRPr>
    </a:lvl2pPr>
    <a:lvl3pPr marL="779252" algn="l" defTabSz="779252" rtl="0" eaLnBrk="1" latinLnBrk="0" hangingPunct="1">
      <a:defRPr sz="1023" b="0" i="0" kern="1200">
        <a:solidFill>
          <a:schemeClr val="tx1"/>
        </a:solidFill>
        <a:latin typeface="Arial" panose="020B0604020202020204" pitchFamily="34" charset="0"/>
        <a:ea typeface="+mn-ea"/>
        <a:cs typeface="+mn-cs"/>
      </a:defRPr>
    </a:lvl3pPr>
    <a:lvl4pPr marL="1168878" algn="l" defTabSz="779252" rtl="0" eaLnBrk="1" latinLnBrk="0" hangingPunct="1">
      <a:defRPr sz="1023" b="0" i="0" kern="1200">
        <a:solidFill>
          <a:schemeClr val="tx1"/>
        </a:solidFill>
        <a:latin typeface="Arial" panose="020B0604020202020204" pitchFamily="34" charset="0"/>
        <a:ea typeface="+mn-ea"/>
        <a:cs typeface="+mn-cs"/>
      </a:defRPr>
    </a:lvl4pPr>
    <a:lvl5pPr marL="1558503" algn="l" defTabSz="779252" rtl="0" eaLnBrk="1" latinLnBrk="0" hangingPunct="1">
      <a:defRPr sz="1023" b="0" i="0" kern="1200">
        <a:solidFill>
          <a:schemeClr val="tx1"/>
        </a:solidFill>
        <a:latin typeface="Arial" panose="020B0604020202020204" pitchFamily="34" charset="0"/>
        <a:ea typeface="+mn-ea"/>
        <a:cs typeface="+mn-cs"/>
      </a:defRPr>
    </a:lvl5pPr>
    <a:lvl6pPr marL="1948129" algn="l" defTabSz="779252" rtl="0" eaLnBrk="1" latinLnBrk="0" hangingPunct="1">
      <a:defRPr sz="1023" kern="1200">
        <a:solidFill>
          <a:schemeClr val="tx1"/>
        </a:solidFill>
        <a:latin typeface="+mn-lt"/>
        <a:ea typeface="+mn-ea"/>
        <a:cs typeface="+mn-cs"/>
      </a:defRPr>
    </a:lvl6pPr>
    <a:lvl7pPr marL="2337755" algn="l" defTabSz="779252" rtl="0" eaLnBrk="1" latinLnBrk="0" hangingPunct="1">
      <a:defRPr sz="1023" kern="1200">
        <a:solidFill>
          <a:schemeClr val="tx1"/>
        </a:solidFill>
        <a:latin typeface="+mn-lt"/>
        <a:ea typeface="+mn-ea"/>
        <a:cs typeface="+mn-cs"/>
      </a:defRPr>
    </a:lvl7pPr>
    <a:lvl8pPr marL="2727381" algn="l" defTabSz="779252" rtl="0" eaLnBrk="1" latinLnBrk="0" hangingPunct="1">
      <a:defRPr sz="1023" kern="1200">
        <a:solidFill>
          <a:schemeClr val="tx1"/>
        </a:solidFill>
        <a:latin typeface="+mn-lt"/>
        <a:ea typeface="+mn-ea"/>
        <a:cs typeface="+mn-cs"/>
      </a:defRPr>
    </a:lvl8pPr>
    <a:lvl9pPr marL="3117007" algn="l" defTabSz="779252" rtl="0" eaLnBrk="1" latinLnBrk="0" hangingPunct="1">
      <a:defRPr sz="102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088BDF5-082B-2A40-957B-1A1489EEBDA3}" type="slidenum">
              <a:rPr lang="en-US" smtClean="0"/>
              <a:pPr/>
              <a:t>1</a:t>
            </a:fld>
            <a:endParaRPr lang="en-US" dirty="0"/>
          </a:p>
        </p:txBody>
      </p:sp>
    </p:spTree>
    <p:extLst>
      <p:ext uri="{BB962C8B-B14F-4D97-AF65-F5344CB8AC3E}">
        <p14:creationId xmlns:p14="http://schemas.microsoft.com/office/powerpoint/2010/main" val="29122493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088BDF5-082B-2A40-957B-1A1489EEBDA3}" type="slidenum">
              <a:rPr lang="en-US" smtClean="0"/>
              <a:pPr/>
              <a:t>10</a:t>
            </a:fld>
            <a:endParaRPr lang="en-US" dirty="0"/>
          </a:p>
        </p:txBody>
      </p:sp>
    </p:spTree>
    <p:extLst>
      <p:ext uri="{BB962C8B-B14F-4D97-AF65-F5344CB8AC3E}">
        <p14:creationId xmlns:p14="http://schemas.microsoft.com/office/powerpoint/2010/main" val="19793910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088BDF5-082B-2A40-957B-1A1489EEBDA3}" type="slidenum">
              <a:rPr lang="en-US" smtClean="0"/>
              <a:pPr/>
              <a:t>11</a:t>
            </a:fld>
            <a:endParaRPr lang="en-US" dirty="0"/>
          </a:p>
        </p:txBody>
      </p:sp>
    </p:spTree>
    <p:extLst>
      <p:ext uri="{BB962C8B-B14F-4D97-AF65-F5344CB8AC3E}">
        <p14:creationId xmlns:p14="http://schemas.microsoft.com/office/powerpoint/2010/main" val="25332967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088BDF5-082B-2A40-957B-1A1489EEBDA3}" type="slidenum">
              <a:rPr lang="en-US" smtClean="0"/>
              <a:pPr/>
              <a:t>12</a:t>
            </a:fld>
            <a:endParaRPr lang="en-US" dirty="0"/>
          </a:p>
        </p:txBody>
      </p:sp>
    </p:spTree>
    <p:extLst>
      <p:ext uri="{BB962C8B-B14F-4D97-AF65-F5344CB8AC3E}">
        <p14:creationId xmlns:p14="http://schemas.microsoft.com/office/powerpoint/2010/main" val="28187859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088BDF5-082B-2A40-957B-1A1489EEBDA3}" type="slidenum">
              <a:rPr lang="en-US" smtClean="0"/>
              <a:pPr/>
              <a:t>13</a:t>
            </a:fld>
            <a:endParaRPr lang="en-US" dirty="0"/>
          </a:p>
        </p:txBody>
      </p:sp>
    </p:spTree>
    <p:extLst>
      <p:ext uri="{BB962C8B-B14F-4D97-AF65-F5344CB8AC3E}">
        <p14:creationId xmlns:p14="http://schemas.microsoft.com/office/powerpoint/2010/main" val="22977091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088BDF5-082B-2A40-957B-1A1489EEBDA3}" type="slidenum">
              <a:rPr lang="en-US" smtClean="0"/>
              <a:pPr/>
              <a:t>14</a:t>
            </a:fld>
            <a:endParaRPr lang="en-US" dirty="0"/>
          </a:p>
        </p:txBody>
      </p:sp>
    </p:spTree>
    <p:extLst>
      <p:ext uri="{BB962C8B-B14F-4D97-AF65-F5344CB8AC3E}">
        <p14:creationId xmlns:p14="http://schemas.microsoft.com/office/powerpoint/2010/main" val="18936215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088BDF5-082B-2A40-957B-1A1489EEBDA3}" type="slidenum">
              <a:rPr lang="en-US" smtClean="0"/>
              <a:pPr/>
              <a:t>15</a:t>
            </a:fld>
            <a:endParaRPr lang="en-US" dirty="0"/>
          </a:p>
        </p:txBody>
      </p:sp>
    </p:spTree>
    <p:extLst>
      <p:ext uri="{BB962C8B-B14F-4D97-AF65-F5344CB8AC3E}">
        <p14:creationId xmlns:p14="http://schemas.microsoft.com/office/powerpoint/2010/main" val="460762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088BDF5-082B-2A40-957B-1A1489EEBDA3}" type="slidenum">
              <a:rPr lang="en-US" smtClean="0"/>
              <a:pPr/>
              <a:t>2</a:t>
            </a:fld>
            <a:endParaRPr lang="en-US" dirty="0"/>
          </a:p>
        </p:txBody>
      </p:sp>
    </p:spTree>
    <p:extLst>
      <p:ext uri="{BB962C8B-B14F-4D97-AF65-F5344CB8AC3E}">
        <p14:creationId xmlns:p14="http://schemas.microsoft.com/office/powerpoint/2010/main" val="559774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088BDF5-082B-2A40-957B-1A1489EEBDA3}" type="slidenum">
              <a:rPr lang="en-US" smtClean="0"/>
              <a:pPr/>
              <a:t>3</a:t>
            </a:fld>
            <a:endParaRPr lang="en-US" dirty="0"/>
          </a:p>
        </p:txBody>
      </p:sp>
    </p:spTree>
    <p:extLst>
      <p:ext uri="{BB962C8B-B14F-4D97-AF65-F5344CB8AC3E}">
        <p14:creationId xmlns:p14="http://schemas.microsoft.com/office/powerpoint/2010/main" val="37031173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088BDF5-082B-2A40-957B-1A1489EEBDA3}" type="slidenum">
              <a:rPr lang="en-US" smtClean="0"/>
              <a:pPr/>
              <a:t>4</a:t>
            </a:fld>
            <a:endParaRPr lang="en-US" dirty="0"/>
          </a:p>
        </p:txBody>
      </p:sp>
    </p:spTree>
    <p:extLst>
      <p:ext uri="{BB962C8B-B14F-4D97-AF65-F5344CB8AC3E}">
        <p14:creationId xmlns:p14="http://schemas.microsoft.com/office/powerpoint/2010/main" val="7661406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088BDF5-082B-2A40-957B-1A1489EEBDA3}" type="slidenum">
              <a:rPr lang="en-US" smtClean="0"/>
              <a:pPr/>
              <a:t>5</a:t>
            </a:fld>
            <a:endParaRPr lang="en-US" dirty="0"/>
          </a:p>
        </p:txBody>
      </p:sp>
    </p:spTree>
    <p:extLst>
      <p:ext uri="{BB962C8B-B14F-4D97-AF65-F5344CB8AC3E}">
        <p14:creationId xmlns:p14="http://schemas.microsoft.com/office/powerpoint/2010/main" val="3108753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088BDF5-082B-2A40-957B-1A1489EEBDA3}" type="slidenum">
              <a:rPr lang="en-US" smtClean="0"/>
              <a:pPr/>
              <a:t>6</a:t>
            </a:fld>
            <a:endParaRPr lang="en-US" dirty="0"/>
          </a:p>
        </p:txBody>
      </p:sp>
    </p:spTree>
    <p:extLst>
      <p:ext uri="{BB962C8B-B14F-4D97-AF65-F5344CB8AC3E}">
        <p14:creationId xmlns:p14="http://schemas.microsoft.com/office/powerpoint/2010/main" val="2158520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088BDF5-082B-2A40-957B-1A1489EEBDA3}" type="slidenum">
              <a:rPr lang="en-US" smtClean="0"/>
              <a:pPr/>
              <a:t>7</a:t>
            </a:fld>
            <a:endParaRPr lang="en-US" dirty="0"/>
          </a:p>
        </p:txBody>
      </p:sp>
    </p:spTree>
    <p:extLst>
      <p:ext uri="{BB962C8B-B14F-4D97-AF65-F5344CB8AC3E}">
        <p14:creationId xmlns:p14="http://schemas.microsoft.com/office/powerpoint/2010/main" val="8389634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088BDF5-082B-2A40-957B-1A1489EEBDA3}" type="slidenum">
              <a:rPr lang="en-US" smtClean="0"/>
              <a:pPr/>
              <a:t>8</a:t>
            </a:fld>
            <a:endParaRPr lang="en-US" dirty="0"/>
          </a:p>
        </p:txBody>
      </p:sp>
    </p:spTree>
    <p:extLst>
      <p:ext uri="{BB962C8B-B14F-4D97-AF65-F5344CB8AC3E}">
        <p14:creationId xmlns:p14="http://schemas.microsoft.com/office/powerpoint/2010/main" val="33342780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088BDF5-082B-2A40-957B-1A1489EEBDA3}" type="slidenum">
              <a:rPr lang="en-US" smtClean="0"/>
              <a:pPr/>
              <a:t>9</a:t>
            </a:fld>
            <a:endParaRPr lang="en-US" dirty="0"/>
          </a:p>
        </p:txBody>
      </p:sp>
    </p:spTree>
    <p:extLst>
      <p:ext uri="{BB962C8B-B14F-4D97-AF65-F5344CB8AC3E}">
        <p14:creationId xmlns:p14="http://schemas.microsoft.com/office/powerpoint/2010/main" val="159549135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5.gi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gi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gi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age">
    <p:bg>
      <p:bgPr>
        <a:solidFill>
          <a:srgbClr val="00508F"/>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0A8E7E3-5349-ED49-9404-2BFA74136005}"/>
              </a:ext>
            </a:extLst>
          </p:cNvPr>
          <p:cNvPicPr>
            <a:picLocks noChangeAspect="1"/>
          </p:cNvPicPr>
          <p:nvPr userDrawn="1"/>
        </p:nvPicPr>
        <p:blipFill>
          <a:blip r:embed="rId2"/>
          <a:stretch>
            <a:fillRect/>
          </a:stretch>
        </p:blipFill>
        <p:spPr>
          <a:xfrm>
            <a:off x="0" y="0"/>
            <a:ext cx="9144000" cy="5143500"/>
          </a:xfrm>
          <a:prstGeom prst="rect">
            <a:avLst/>
          </a:prstGeom>
        </p:spPr>
      </p:pic>
      <p:sp>
        <p:nvSpPr>
          <p:cNvPr id="17" name="Text Placeholder 4">
            <a:extLst>
              <a:ext uri="{FF2B5EF4-FFF2-40B4-BE49-F238E27FC236}">
                <a16:creationId xmlns:a16="http://schemas.microsoft.com/office/drawing/2014/main" id="{E989B577-02B8-B947-9BF8-5626CDB052DD}"/>
              </a:ext>
            </a:extLst>
          </p:cNvPr>
          <p:cNvSpPr>
            <a:spLocks noGrp="1"/>
          </p:cNvSpPr>
          <p:nvPr>
            <p:ph type="body" sz="quarter" idx="13"/>
          </p:nvPr>
        </p:nvSpPr>
        <p:spPr>
          <a:xfrm>
            <a:off x="1056915" y="2384145"/>
            <a:ext cx="6968919" cy="939707"/>
          </a:xfrm>
        </p:spPr>
        <p:txBody>
          <a:bodyPr>
            <a:noAutofit/>
          </a:bodyPr>
          <a:lstStyle>
            <a:lvl1pPr marL="0" indent="0" algn="l">
              <a:lnSpc>
                <a:spcPts val="3000"/>
              </a:lnSpc>
              <a:buNone/>
              <a:defRPr sz="3750" b="1">
                <a:solidFill>
                  <a:srgbClr val="F9C000"/>
                </a:solidFill>
              </a:defRPr>
            </a:lvl1pPr>
          </a:lstStyle>
          <a:p>
            <a:pPr lvl="0"/>
            <a:r>
              <a:rPr lang="en-GB"/>
              <a:t>Click to edit Master text styles</a:t>
            </a:r>
          </a:p>
        </p:txBody>
      </p:sp>
      <p:sp>
        <p:nvSpPr>
          <p:cNvPr id="28" name="Text Placeholder 4">
            <a:extLst>
              <a:ext uri="{FF2B5EF4-FFF2-40B4-BE49-F238E27FC236}">
                <a16:creationId xmlns:a16="http://schemas.microsoft.com/office/drawing/2014/main" id="{5C50D7ED-159E-FC4B-816C-E630009F9214}"/>
              </a:ext>
            </a:extLst>
          </p:cNvPr>
          <p:cNvSpPr>
            <a:spLocks noGrp="1"/>
          </p:cNvSpPr>
          <p:nvPr>
            <p:ph type="body" sz="quarter" idx="15" hasCustomPrompt="1"/>
          </p:nvPr>
        </p:nvSpPr>
        <p:spPr>
          <a:xfrm>
            <a:off x="1056915" y="4330486"/>
            <a:ext cx="4787294" cy="252812"/>
          </a:xfrm>
        </p:spPr>
        <p:txBody>
          <a:bodyPr>
            <a:noAutofit/>
          </a:bodyPr>
          <a:lstStyle>
            <a:lvl1pPr marL="0" indent="0" algn="l">
              <a:buNone/>
              <a:defRPr sz="1350" b="0" i="0" baseline="0">
                <a:solidFill>
                  <a:schemeClr val="accent5">
                    <a:lumMod val="60000"/>
                    <a:lumOff val="40000"/>
                  </a:schemeClr>
                </a:solidFill>
                <a:latin typeface="Arial" panose="020B0604020202020204" pitchFamily="34" charset="0"/>
                <a:ea typeface="Arial" panose="020B0606030504020204" pitchFamily="34" charset="0"/>
                <a:cs typeface="Arial" panose="020B0604020202020204" pitchFamily="34" charset="0"/>
              </a:defRPr>
            </a:lvl1pPr>
            <a:lvl2pPr>
              <a:defRPr b="1" i="0">
                <a:latin typeface="Arial" panose="020B0606030504020204" pitchFamily="34" charset="0"/>
                <a:ea typeface="Arial" panose="020B0606030504020204" pitchFamily="34" charset="0"/>
                <a:cs typeface="Arial" panose="020B0606030504020204" pitchFamily="34" charset="0"/>
              </a:defRPr>
            </a:lvl2pPr>
            <a:lvl3pPr>
              <a:defRPr b="1" i="0">
                <a:latin typeface="Arial" panose="020B0606030504020204" pitchFamily="34" charset="0"/>
                <a:ea typeface="Arial" panose="020B0606030504020204" pitchFamily="34" charset="0"/>
                <a:cs typeface="Arial" panose="020B0606030504020204" pitchFamily="34" charset="0"/>
              </a:defRPr>
            </a:lvl3pPr>
            <a:lvl4pPr>
              <a:defRPr b="1" i="0">
                <a:latin typeface="Arial" panose="020B0606030504020204" pitchFamily="34" charset="0"/>
                <a:ea typeface="Arial" panose="020B0606030504020204" pitchFamily="34" charset="0"/>
                <a:cs typeface="Arial" panose="020B0606030504020204" pitchFamily="34" charset="0"/>
              </a:defRPr>
            </a:lvl4pPr>
            <a:lvl5pPr>
              <a:defRPr b="1" i="0">
                <a:latin typeface="Arial" panose="020B0606030504020204" pitchFamily="34" charset="0"/>
                <a:ea typeface="Arial" panose="020B0606030504020204" pitchFamily="34" charset="0"/>
                <a:cs typeface="Arial" panose="020B0606030504020204" pitchFamily="34" charset="0"/>
              </a:defRPr>
            </a:lvl5pPr>
          </a:lstStyle>
          <a:p>
            <a:pPr lvl="0"/>
            <a:r>
              <a:rPr lang="en-GB" dirty="0"/>
              <a:t>Click to add presenter | date</a:t>
            </a:r>
          </a:p>
        </p:txBody>
      </p:sp>
      <p:sp>
        <p:nvSpPr>
          <p:cNvPr id="24" name="Text Placeholder 23">
            <a:extLst>
              <a:ext uri="{FF2B5EF4-FFF2-40B4-BE49-F238E27FC236}">
                <a16:creationId xmlns:a16="http://schemas.microsoft.com/office/drawing/2014/main" id="{BE8FF240-2C96-184B-BF50-BCC6EFB69007}"/>
              </a:ext>
            </a:extLst>
          </p:cNvPr>
          <p:cNvSpPr>
            <a:spLocks noGrp="1"/>
          </p:cNvSpPr>
          <p:nvPr>
            <p:ph type="body" sz="quarter" idx="16" hasCustomPrompt="1"/>
          </p:nvPr>
        </p:nvSpPr>
        <p:spPr>
          <a:xfrm>
            <a:off x="1057275" y="1956463"/>
            <a:ext cx="6968559" cy="358775"/>
          </a:xfrm>
        </p:spPr>
        <p:txBody>
          <a:bodyPr>
            <a:normAutofit/>
          </a:bodyPr>
          <a:lstStyle>
            <a:lvl1pPr marL="0" indent="0">
              <a:buNone/>
              <a:defRPr sz="1600" b="1" i="0">
                <a:solidFill>
                  <a:schemeClr val="bg1"/>
                </a:solidFill>
                <a:latin typeface="Arial" panose="020B0604020202020204" pitchFamily="34" charset="0"/>
                <a:cs typeface="Arial" panose="020B0604020202020204" pitchFamily="34" charset="0"/>
              </a:defRPr>
            </a:lvl1pPr>
          </a:lstStyle>
          <a:p>
            <a:pPr lvl="0"/>
            <a:r>
              <a:rPr lang="en-GB" dirty="0"/>
              <a:t>Click to add subtitle</a:t>
            </a:r>
            <a:endParaRPr lang="en-US" dirty="0"/>
          </a:p>
        </p:txBody>
      </p:sp>
      <p:pic>
        <p:nvPicPr>
          <p:cNvPr id="6" name="Picture 5">
            <a:extLst>
              <a:ext uri="{FF2B5EF4-FFF2-40B4-BE49-F238E27FC236}">
                <a16:creationId xmlns:a16="http://schemas.microsoft.com/office/drawing/2014/main" id="{DF8D0E36-FA2C-EA43-90FB-5E3AC6B13A00}"/>
              </a:ext>
            </a:extLst>
          </p:cNvPr>
          <p:cNvPicPr>
            <a:picLocks noChangeAspect="1"/>
          </p:cNvPicPr>
          <p:nvPr userDrawn="1"/>
        </p:nvPicPr>
        <p:blipFill>
          <a:blip r:embed="rId3"/>
          <a:stretch>
            <a:fillRect/>
          </a:stretch>
        </p:blipFill>
        <p:spPr>
          <a:xfrm>
            <a:off x="7575458" y="323633"/>
            <a:ext cx="1257132" cy="626194"/>
          </a:xfrm>
          <a:prstGeom prst="rect">
            <a:avLst/>
          </a:prstGeom>
        </p:spPr>
      </p:pic>
    </p:spTree>
    <p:extLst>
      <p:ext uri="{BB962C8B-B14F-4D97-AF65-F5344CB8AC3E}">
        <p14:creationId xmlns:p14="http://schemas.microsoft.com/office/powerpoint/2010/main" val="2307289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ne column text on white">
    <p:bg>
      <p:bgPr>
        <a:solidFill>
          <a:schemeClr val="bg1"/>
        </a:solidFill>
        <a:effectLst/>
      </p:bgPr>
    </p:bg>
    <p:spTree>
      <p:nvGrpSpPr>
        <p:cNvPr id="1" name=""/>
        <p:cNvGrpSpPr/>
        <p:nvPr/>
      </p:nvGrpSpPr>
      <p:grpSpPr>
        <a:xfrm>
          <a:off x="0" y="0"/>
          <a:ext cx="0" cy="0"/>
          <a:chOff x="0" y="0"/>
          <a:chExt cx="0" cy="0"/>
        </a:xfrm>
      </p:grpSpPr>
      <p:sp>
        <p:nvSpPr>
          <p:cNvPr id="10" name="Title 7">
            <a:extLst>
              <a:ext uri="{FF2B5EF4-FFF2-40B4-BE49-F238E27FC236}">
                <a16:creationId xmlns:a16="http://schemas.microsoft.com/office/drawing/2014/main" id="{966F452A-D209-3145-B9E5-418684C85786}"/>
              </a:ext>
            </a:extLst>
          </p:cNvPr>
          <p:cNvSpPr>
            <a:spLocks noGrp="1"/>
          </p:cNvSpPr>
          <p:nvPr>
            <p:ph type="title" hasCustomPrompt="1"/>
          </p:nvPr>
        </p:nvSpPr>
        <p:spPr>
          <a:xfrm>
            <a:off x="543923" y="694533"/>
            <a:ext cx="7971766" cy="379161"/>
          </a:xfrm>
          <a:prstGeom prst="rect">
            <a:avLst/>
          </a:prstGeom>
        </p:spPr>
        <p:txBody>
          <a:bodyPr>
            <a:noAutofit/>
          </a:bodyPr>
          <a:lstStyle>
            <a:lvl1pPr>
              <a:defRPr sz="3000" b="1" i="0" baseline="0">
                <a:solidFill>
                  <a:srgbClr val="00508F"/>
                </a:solidFill>
                <a:latin typeface="Arial" panose="020B0604020202020204" pitchFamily="34" charset="0"/>
                <a:cs typeface="Arial" panose="020B0604020202020204" pitchFamily="34" charset="0"/>
              </a:defRPr>
            </a:lvl1pPr>
          </a:lstStyle>
          <a:p>
            <a:r>
              <a:rPr lang="en-GB" dirty="0"/>
              <a:t>Click to add title</a:t>
            </a:r>
            <a:endParaRPr lang="en-US" dirty="0"/>
          </a:p>
        </p:txBody>
      </p:sp>
      <p:sp>
        <p:nvSpPr>
          <p:cNvPr id="12" name="Rectangle 11">
            <a:extLst>
              <a:ext uri="{FF2B5EF4-FFF2-40B4-BE49-F238E27FC236}">
                <a16:creationId xmlns:a16="http://schemas.microsoft.com/office/drawing/2014/main" id="{F78D5374-FFE7-7749-8739-5F2F37C3801B}"/>
              </a:ext>
            </a:extLst>
          </p:cNvPr>
          <p:cNvSpPr/>
          <p:nvPr userDrawn="1"/>
        </p:nvSpPr>
        <p:spPr>
          <a:xfrm>
            <a:off x="624611" y="538116"/>
            <a:ext cx="540000" cy="34289"/>
          </a:xfrm>
          <a:prstGeom prst="rect">
            <a:avLst/>
          </a:prstGeom>
          <a:solidFill>
            <a:srgbClr val="F9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1" b="0" i="0" dirty="0">
              <a:latin typeface="Arial" panose="020B0604020202020204" pitchFamily="34" charset="0"/>
            </a:endParaRPr>
          </a:p>
        </p:txBody>
      </p:sp>
      <p:sp>
        <p:nvSpPr>
          <p:cNvPr id="22" name="Text Placeholder 21">
            <a:extLst>
              <a:ext uri="{FF2B5EF4-FFF2-40B4-BE49-F238E27FC236}">
                <a16:creationId xmlns:a16="http://schemas.microsoft.com/office/drawing/2014/main" id="{424A0A90-0190-8845-8B51-BBF8FB888DD6}"/>
              </a:ext>
            </a:extLst>
          </p:cNvPr>
          <p:cNvSpPr>
            <a:spLocks noGrp="1"/>
          </p:cNvSpPr>
          <p:nvPr>
            <p:ph type="body" sz="quarter" idx="20" hasCustomPrompt="1"/>
          </p:nvPr>
        </p:nvSpPr>
        <p:spPr>
          <a:xfrm>
            <a:off x="542925" y="1095451"/>
            <a:ext cx="7972425" cy="260350"/>
          </a:xfrm>
        </p:spPr>
        <p:txBody>
          <a:bodyPr>
            <a:noAutofit/>
          </a:bodyPr>
          <a:lstStyle>
            <a:lvl1pPr marL="0" indent="0">
              <a:buNone/>
              <a:defRPr b="1"/>
            </a:lvl1pPr>
          </a:lstStyle>
          <a:p>
            <a:pPr lvl="0"/>
            <a:r>
              <a:rPr lang="en-GB" dirty="0"/>
              <a:t>Click to add subtitle</a:t>
            </a:r>
          </a:p>
        </p:txBody>
      </p:sp>
      <p:sp>
        <p:nvSpPr>
          <p:cNvPr id="25" name="Text Placeholder 23">
            <a:extLst>
              <a:ext uri="{FF2B5EF4-FFF2-40B4-BE49-F238E27FC236}">
                <a16:creationId xmlns:a16="http://schemas.microsoft.com/office/drawing/2014/main" id="{5CE11997-7F10-8A40-8576-9FAE774CC158}"/>
              </a:ext>
            </a:extLst>
          </p:cNvPr>
          <p:cNvSpPr>
            <a:spLocks noGrp="1"/>
          </p:cNvSpPr>
          <p:nvPr>
            <p:ph type="body" sz="quarter" idx="21" hasCustomPrompt="1"/>
          </p:nvPr>
        </p:nvSpPr>
        <p:spPr>
          <a:xfrm>
            <a:off x="542925" y="1509196"/>
            <a:ext cx="7972425" cy="3024909"/>
          </a:xfrm>
        </p:spPr>
        <p:txBody>
          <a:bodyPr numCol="1" spcCol="180000">
            <a:noAutofit/>
          </a:bodyPr>
          <a:lstStyle>
            <a:lvl1pPr marL="0" indent="0">
              <a:buFont typeface="Arial" panose="020B0604020202020204" pitchFamily="34" charset="0"/>
              <a:buNone/>
              <a:defRPr/>
            </a:lvl1pPr>
          </a:lstStyle>
          <a:p>
            <a:pPr lvl="0"/>
            <a:r>
              <a:rPr lang="en-GB" dirty="0"/>
              <a:t>Click to add single column text</a:t>
            </a:r>
          </a:p>
          <a:p>
            <a:pPr lvl="0"/>
            <a:r>
              <a:rPr lang="en-GB" dirty="0"/>
              <a:t>Lorem ipsum </a:t>
            </a:r>
            <a:r>
              <a:rPr lang="en-GB" dirty="0" err="1"/>
              <a:t>dolor</a:t>
            </a:r>
            <a:r>
              <a:rPr lang="en-GB" dirty="0"/>
              <a:t> sit </a:t>
            </a:r>
            <a:r>
              <a:rPr lang="en-GB" dirty="0" err="1"/>
              <a:t>amet</a:t>
            </a:r>
            <a:r>
              <a:rPr lang="en-GB" dirty="0"/>
              <a:t>, </a:t>
            </a:r>
            <a:r>
              <a:rPr lang="en-GB" dirty="0" err="1"/>
              <a:t>consectetur</a:t>
            </a:r>
            <a:r>
              <a:rPr lang="en-GB" dirty="0"/>
              <a:t> </a:t>
            </a:r>
            <a:r>
              <a:rPr lang="en-GB" dirty="0" err="1"/>
              <a:t>adipiscing</a:t>
            </a:r>
            <a:r>
              <a:rPr lang="en-GB" dirty="0"/>
              <a:t> </a:t>
            </a:r>
            <a:r>
              <a:rPr lang="en-GB" dirty="0" err="1"/>
              <a:t>elit</a:t>
            </a:r>
            <a:r>
              <a:rPr lang="en-GB" dirty="0"/>
              <a:t>, </a:t>
            </a:r>
            <a:r>
              <a:rPr lang="en-GB" dirty="0" err="1"/>
              <a:t>sed</a:t>
            </a:r>
            <a:r>
              <a:rPr lang="en-GB" dirty="0"/>
              <a:t> do </a:t>
            </a:r>
            <a:r>
              <a:rPr lang="en-GB" dirty="0" err="1"/>
              <a:t>eiusmod</a:t>
            </a:r>
            <a:r>
              <a:rPr lang="en-GB" dirty="0"/>
              <a:t> </a:t>
            </a:r>
            <a:r>
              <a:rPr lang="en-GB" dirty="0" err="1"/>
              <a:t>tempor</a:t>
            </a:r>
            <a:r>
              <a:rPr lang="en-GB" dirty="0"/>
              <a:t> </a:t>
            </a:r>
            <a:r>
              <a:rPr lang="en-GB" dirty="0" err="1"/>
              <a:t>incididunt</a:t>
            </a:r>
            <a:r>
              <a:rPr lang="en-GB" dirty="0"/>
              <a:t> </a:t>
            </a:r>
            <a:r>
              <a:rPr lang="en-GB" dirty="0" err="1"/>
              <a:t>ut</a:t>
            </a:r>
            <a:r>
              <a:rPr lang="en-GB" dirty="0"/>
              <a:t> </a:t>
            </a:r>
            <a:r>
              <a:rPr lang="en-GB" dirty="0" err="1"/>
              <a:t>labore</a:t>
            </a:r>
            <a:r>
              <a:rPr lang="en-GB" dirty="0"/>
              <a:t> et dolore magna </a:t>
            </a:r>
            <a:r>
              <a:rPr lang="en-GB" dirty="0" err="1"/>
              <a:t>aliqua</a:t>
            </a:r>
            <a:r>
              <a:rPr lang="en-GB" dirty="0"/>
              <a:t>. Libero </a:t>
            </a:r>
            <a:r>
              <a:rPr lang="en-GB" dirty="0" err="1"/>
              <a:t>nunc</a:t>
            </a:r>
            <a:r>
              <a:rPr lang="en-GB" dirty="0"/>
              <a:t> </a:t>
            </a:r>
            <a:r>
              <a:rPr lang="en-GB" dirty="0" err="1"/>
              <a:t>consequat</a:t>
            </a:r>
            <a:r>
              <a:rPr lang="en-GB" dirty="0"/>
              <a:t> </a:t>
            </a:r>
            <a:r>
              <a:rPr lang="en-GB" dirty="0" err="1"/>
              <a:t>interdum</a:t>
            </a:r>
            <a:r>
              <a:rPr lang="en-GB" dirty="0"/>
              <a:t> </a:t>
            </a:r>
            <a:r>
              <a:rPr lang="en-GB" dirty="0" err="1"/>
              <a:t>varius</a:t>
            </a:r>
            <a:r>
              <a:rPr lang="en-GB" dirty="0"/>
              <a:t>. At </a:t>
            </a:r>
            <a:r>
              <a:rPr lang="en-GB" dirty="0" err="1"/>
              <a:t>risus</a:t>
            </a:r>
            <a:r>
              <a:rPr lang="en-GB" dirty="0"/>
              <a:t> </a:t>
            </a:r>
            <a:r>
              <a:rPr lang="en-GB" dirty="0" err="1"/>
              <a:t>viverra</a:t>
            </a:r>
            <a:r>
              <a:rPr lang="en-GB" dirty="0"/>
              <a:t> </a:t>
            </a:r>
            <a:r>
              <a:rPr lang="en-GB" dirty="0" err="1"/>
              <a:t>adipiscing</a:t>
            </a:r>
            <a:r>
              <a:rPr lang="en-GB" dirty="0"/>
              <a:t> at in </a:t>
            </a:r>
            <a:r>
              <a:rPr lang="en-GB" dirty="0" err="1"/>
              <a:t>tellus</a:t>
            </a:r>
            <a:r>
              <a:rPr lang="en-GB" dirty="0"/>
              <a:t> integer </a:t>
            </a:r>
            <a:r>
              <a:rPr lang="en-GB" dirty="0" err="1"/>
              <a:t>feugiat</a:t>
            </a:r>
            <a:r>
              <a:rPr lang="en-GB" dirty="0"/>
              <a:t>. </a:t>
            </a:r>
            <a:r>
              <a:rPr lang="en-GB" dirty="0" err="1"/>
              <a:t>Egestas</a:t>
            </a:r>
            <a:r>
              <a:rPr lang="en-GB" dirty="0"/>
              <a:t> </a:t>
            </a:r>
            <a:r>
              <a:rPr lang="en-GB" dirty="0" err="1"/>
              <a:t>erat</a:t>
            </a:r>
            <a:r>
              <a:rPr lang="en-GB" dirty="0"/>
              <a:t> </a:t>
            </a:r>
            <a:r>
              <a:rPr lang="en-GB" dirty="0" err="1"/>
              <a:t>imperdiet</a:t>
            </a:r>
            <a:r>
              <a:rPr lang="en-GB" dirty="0"/>
              <a:t> </a:t>
            </a:r>
            <a:r>
              <a:rPr lang="en-GB" dirty="0" err="1"/>
              <a:t>sed</a:t>
            </a:r>
            <a:r>
              <a:rPr lang="en-GB" dirty="0"/>
              <a:t> </a:t>
            </a:r>
            <a:r>
              <a:rPr lang="en-GB" dirty="0" err="1"/>
              <a:t>euismod</a:t>
            </a:r>
            <a:r>
              <a:rPr lang="en-GB" dirty="0"/>
              <a:t> nisi. Felis </a:t>
            </a:r>
            <a:r>
              <a:rPr lang="en-GB" dirty="0" err="1"/>
              <a:t>eget</a:t>
            </a:r>
            <a:r>
              <a:rPr lang="en-GB" dirty="0"/>
              <a:t> </a:t>
            </a:r>
            <a:r>
              <a:rPr lang="en-GB" dirty="0" err="1"/>
              <a:t>velit</a:t>
            </a:r>
            <a:r>
              <a:rPr lang="en-GB" dirty="0"/>
              <a:t> </a:t>
            </a:r>
            <a:r>
              <a:rPr lang="en-GB" dirty="0" err="1"/>
              <a:t>aliquet</a:t>
            </a:r>
            <a:r>
              <a:rPr lang="en-GB" dirty="0"/>
              <a:t> </a:t>
            </a:r>
            <a:r>
              <a:rPr lang="en-GB" dirty="0" err="1"/>
              <a:t>sagittis</a:t>
            </a:r>
            <a:r>
              <a:rPr lang="en-GB" dirty="0"/>
              <a:t> id. </a:t>
            </a:r>
            <a:r>
              <a:rPr lang="en-GB" dirty="0" err="1"/>
              <a:t>Quisque</a:t>
            </a:r>
            <a:r>
              <a:rPr lang="en-GB" dirty="0"/>
              <a:t> id </a:t>
            </a:r>
            <a:r>
              <a:rPr lang="en-GB" dirty="0" err="1"/>
              <a:t>diam</a:t>
            </a:r>
            <a:r>
              <a:rPr lang="en-GB" dirty="0"/>
              <a:t> </a:t>
            </a:r>
            <a:r>
              <a:rPr lang="en-GB" dirty="0" err="1"/>
              <a:t>vel</a:t>
            </a:r>
            <a:r>
              <a:rPr lang="en-GB" dirty="0"/>
              <a:t> </a:t>
            </a:r>
            <a:r>
              <a:rPr lang="en-GB" dirty="0" err="1"/>
              <a:t>quam</a:t>
            </a:r>
            <a:r>
              <a:rPr lang="en-GB" dirty="0"/>
              <a:t> </a:t>
            </a:r>
            <a:r>
              <a:rPr lang="en-GB" dirty="0" err="1"/>
              <a:t>elementum</a:t>
            </a:r>
            <a:r>
              <a:rPr lang="en-GB" dirty="0"/>
              <a:t> pulvinar. </a:t>
            </a:r>
          </a:p>
          <a:p>
            <a:pPr lvl="0"/>
            <a:r>
              <a:rPr lang="en-GB" dirty="0" err="1"/>
              <a:t>Pellentesque</a:t>
            </a:r>
            <a:r>
              <a:rPr lang="en-GB" dirty="0"/>
              <a:t> sit </a:t>
            </a:r>
            <a:r>
              <a:rPr lang="en-GB" dirty="0" err="1"/>
              <a:t>amet</a:t>
            </a:r>
            <a:r>
              <a:rPr lang="en-GB" dirty="0"/>
              <a:t> </a:t>
            </a:r>
            <a:r>
              <a:rPr lang="en-GB" dirty="0" err="1"/>
              <a:t>porttitor</a:t>
            </a:r>
            <a:r>
              <a:rPr lang="en-GB" dirty="0"/>
              <a:t> </a:t>
            </a:r>
            <a:r>
              <a:rPr lang="en-GB" dirty="0" err="1"/>
              <a:t>eget</a:t>
            </a:r>
            <a:r>
              <a:rPr lang="en-GB" dirty="0"/>
              <a:t> </a:t>
            </a:r>
            <a:r>
              <a:rPr lang="en-GB" dirty="0" err="1"/>
              <a:t>dolor</a:t>
            </a:r>
            <a:r>
              <a:rPr lang="en-GB" dirty="0"/>
              <a:t> </a:t>
            </a:r>
            <a:r>
              <a:rPr lang="en-GB" dirty="0" err="1"/>
              <a:t>morbi</a:t>
            </a:r>
            <a:r>
              <a:rPr lang="en-GB" dirty="0"/>
              <a:t>. </a:t>
            </a:r>
            <a:r>
              <a:rPr lang="en-GB" dirty="0" err="1"/>
              <a:t>Tortor</a:t>
            </a:r>
            <a:r>
              <a:rPr lang="en-GB" dirty="0"/>
              <a:t> </a:t>
            </a:r>
            <a:r>
              <a:rPr lang="en-GB" dirty="0" err="1"/>
              <a:t>aliquam</a:t>
            </a:r>
            <a:r>
              <a:rPr lang="en-GB" dirty="0"/>
              <a:t> </a:t>
            </a:r>
            <a:r>
              <a:rPr lang="en-GB" dirty="0" err="1"/>
              <a:t>nulla</a:t>
            </a:r>
            <a:r>
              <a:rPr lang="en-GB" dirty="0"/>
              <a:t> </a:t>
            </a:r>
            <a:r>
              <a:rPr lang="en-GB" dirty="0" err="1"/>
              <a:t>facilisi</a:t>
            </a:r>
            <a:r>
              <a:rPr lang="en-GB" dirty="0"/>
              <a:t> </a:t>
            </a:r>
            <a:r>
              <a:rPr lang="en-GB" dirty="0" err="1"/>
              <a:t>cras</a:t>
            </a:r>
            <a:r>
              <a:rPr lang="en-GB" dirty="0"/>
              <a:t> fermentum. </a:t>
            </a:r>
            <a:r>
              <a:rPr lang="en-GB" dirty="0" err="1"/>
              <a:t>Malesuada</a:t>
            </a:r>
            <a:r>
              <a:rPr lang="en-GB" dirty="0"/>
              <a:t> </a:t>
            </a:r>
            <a:r>
              <a:rPr lang="en-GB" dirty="0" err="1"/>
              <a:t>nunc</a:t>
            </a:r>
            <a:r>
              <a:rPr lang="en-GB" dirty="0"/>
              <a:t> </a:t>
            </a:r>
            <a:r>
              <a:rPr lang="en-GB" dirty="0" err="1"/>
              <a:t>vel</a:t>
            </a:r>
            <a:r>
              <a:rPr lang="en-GB" dirty="0"/>
              <a:t> </a:t>
            </a:r>
            <a:r>
              <a:rPr lang="en-GB" dirty="0" err="1"/>
              <a:t>risus</a:t>
            </a:r>
            <a:r>
              <a:rPr lang="en-GB" dirty="0"/>
              <a:t> </a:t>
            </a:r>
            <a:r>
              <a:rPr lang="en-GB" dirty="0" err="1"/>
              <a:t>commodo</a:t>
            </a:r>
            <a:r>
              <a:rPr lang="en-GB" dirty="0"/>
              <a:t> </a:t>
            </a:r>
            <a:r>
              <a:rPr lang="en-GB" dirty="0" err="1"/>
              <a:t>viverra</a:t>
            </a:r>
            <a:r>
              <a:rPr lang="en-GB" dirty="0"/>
              <a:t> </a:t>
            </a:r>
            <a:r>
              <a:rPr lang="en-GB" dirty="0" err="1"/>
              <a:t>maecenas</a:t>
            </a:r>
            <a:r>
              <a:rPr lang="en-GB" dirty="0"/>
              <a:t>. </a:t>
            </a:r>
            <a:r>
              <a:rPr lang="en-GB" dirty="0" err="1"/>
              <a:t>Arcu</a:t>
            </a:r>
            <a:r>
              <a:rPr lang="en-GB" dirty="0"/>
              <a:t> non </a:t>
            </a:r>
            <a:r>
              <a:rPr lang="en-GB" dirty="0" err="1"/>
              <a:t>odio</a:t>
            </a:r>
            <a:r>
              <a:rPr lang="en-GB" dirty="0"/>
              <a:t> </a:t>
            </a:r>
            <a:r>
              <a:rPr lang="en-GB" dirty="0" err="1"/>
              <a:t>euismod</a:t>
            </a:r>
            <a:r>
              <a:rPr lang="en-GB" dirty="0"/>
              <a:t> lacinia at </a:t>
            </a:r>
            <a:r>
              <a:rPr lang="en-GB" dirty="0" err="1"/>
              <a:t>quis</a:t>
            </a:r>
            <a:r>
              <a:rPr lang="en-GB" dirty="0"/>
              <a:t> </a:t>
            </a:r>
            <a:r>
              <a:rPr lang="en-GB" dirty="0" err="1"/>
              <a:t>risus</a:t>
            </a:r>
            <a:r>
              <a:rPr lang="en-GB" dirty="0"/>
              <a:t>. </a:t>
            </a:r>
            <a:r>
              <a:rPr lang="en-GB" dirty="0" err="1"/>
              <a:t>Dapibus</a:t>
            </a:r>
            <a:r>
              <a:rPr lang="en-GB" dirty="0"/>
              <a:t> </a:t>
            </a:r>
            <a:r>
              <a:rPr lang="en-GB" dirty="0" err="1"/>
              <a:t>ultrices</a:t>
            </a:r>
            <a:r>
              <a:rPr lang="en-GB" dirty="0"/>
              <a:t> in </a:t>
            </a:r>
            <a:r>
              <a:rPr lang="en-GB" dirty="0" err="1"/>
              <a:t>iaculis</a:t>
            </a:r>
            <a:r>
              <a:rPr lang="en-GB" dirty="0"/>
              <a:t> </a:t>
            </a:r>
            <a:r>
              <a:rPr lang="en-GB" dirty="0" err="1"/>
              <a:t>nunc</a:t>
            </a:r>
            <a:r>
              <a:rPr lang="en-GB" dirty="0"/>
              <a:t>. Fermentum dui </a:t>
            </a:r>
            <a:r>
              <a:rPr lang="en-GB" dirty="0" err="1"/>
              <a:t>faucibus</a:t>
            </a:r>
            <a:r>
              <a:rPr lang="en-GB" dirty="0"/>
              <a:t> in </a:t>
            </a:r>
            <a:r>
              <a:rPr lang="en-GB" dirty="0" err="1"/>
              <a:t>ornare</a:t>
            </a:r>
            <a:r>
              <a:rPr lang="en-GB" dirty="0"/>
              <a:t> </a:t>
            </a:r>
            <a:r>
              <a:rPr lang="en-GB" dirty="0" err="1"/>
              <a:t>quam</a:t>
            </a:r>
            <a:r>
              <a:rPr lang="en-GB" dirty="0"/>
              <a:t> </a:t>
            </a:r>
            <a:r>
              <a:rPr lang="en-GB" dirty="0" err="1"/>
              <a:t>viverra</a:t>
            </a:r>
            <a:r>
              <a:rPr lang="en-GB" dirty="0"/>
              <a:t>. Tellus in </a:t>
            </a:r>
            <a:r>
              <a:rPr lang="en-GB" dirty="0" err="1"/>
              <a:t>hac</a:t>
            </a:r>
            <a:r>
              <a:rPr lang="en-GB" dirty="0"/>
              <a:t> </a:t>
            </a:r>
            <a:r>
              <a:rPr lang="en-GB" dirty="0" err="1"/>
              <a:t>habitasse</a:t>
            </a:r>
            <a:r>
              <a:rPr lang="en-GB" dirty="0"/>
              <a:t> </a:t>
            </a:r>
            <a:r>
              <a:rPr lang="en-GB" dirty="0" err="1"/>
              <a:t>platea</a:t>
            </a:r>
            <a:r>
              <a:rPr lang="en-GB" dirty="0"/>
              <a:t> </a:t>
            </a:r>
            <a:r>
              <a:rPr lang="en-GB" dirty="0" err="1"/>
              <a:t>dictumst</a:t>
            </a:r>
            <a:r>
              <a:rPr lang="en-GB" dirty="0"/>
              <a:t> vestibulum </a:t>
            </a:r>
            <a:r>
              <a:rPr lang="en-GB" dirty="0" err="1"/>
              <a:t>rhoncus</a:t>
            </a:r>
            <a:r>
              <a:rPr lang="en-GB" dirty="0"/>
              <a:t> </a:t>
            </a:r>
            <a:r>
              <a:rPr lang="en-GB" dirty="0" err="1"/>
              <a:t>est</a:t>
            </a:r>
            <a:r>
              <a:rPr lang="en-GB" dirty="0"/>
              <a:t> </a:t>
            </a:r>
            <a:r>
              <a:rPr lang="en-GB" dirty="0" err="1"/>
              <a:t>pellentesque</a:t>
            </a:r>
            <a:r>
              <a:rPr lang="en-GB" dirty="0"/>
              <a:t>.</a:t>
            </a:r>
          </a:p>
          <a:p>
            <a:pPr lvl="0"/>
            <a:endParaRPr lang="en-GB" dirty="0"/>
          </a:p>
        </p:txBody>
      </p:sp>
      <p:sp>
        <p:nvSpPr>
          <p:cNvPr id="7" name="Slide Number Placeholder 7">
            <a:extLst>
              <a:ext uri="{FF2B5EF4-FFF2-40B4-BE49-F238E27FC236}">
                <a16:creationId xmlns:a16="http://schemas.microsoft.com/office/drawing/2014/main" id="{ED590F41-6246-E941-AA78-A83304293432}"/>
              </a:ext>
            </a:extLst>
          </p:cNvPr>
          <p:cNvSpPr>
            <a:spLocks noGrp="1"/>
          </p:cNvSpPr>
          <p:nvPr>
            <p:ph type="sldNum" sz="quarter" idx="4"/>
          </p:nvPr>
        </p:nvSpPr>
        <p:spPr>
          <a:xfrm>
            <a:off x="6845538" y="4768200"/>
            <a:ext cx="2057400" cy="273844"/>
          </a:xfrm>
          <a:prstGeom prst="rect">
            <a:avLst/>
          </a:prstGeom>
        </p:spPr>
        <p:txBody>
          <a:bodyPr vert="horz" lIns="91440" tIns="45720" rIns="91440" bIns="45720" rtlCol="0" anchor="ctr"/>
          <a:lstStyle>
            <a:lvl1pPr algn="r">
              <a:defRPr sz="900" b="0" i="0">
                <a:solidFill>
                  <a:schemeClr val="bg1">
                    <a:lumMod val="65000"/>
                  </a:schemeClr>
                </a:solidFill>
                <a:latin typeface="Arial" panose="020B0604020202020204" pitchFamily="34" charset="0"/>
              </a:defRPr>
            </a:lvl1pPr>
          </a:lstStyle>
          <a:p>
            <a:fld id="{9445717F-2858-4043-A9CA-B2273EB60975}" type="slidenum">
              <a:rPr lang="en-US" smtClean="0"/>
              <a:pPr/>
              <a:t>‹#›</a:t>
            </a:fld>
            <a:endParaRPr lang="en-US" dirty="0"/>
          </a:p>
        </p:txBody>
      </p:sp>
    </p:spTree>
    <p:extLst>
      <p:ext uri="{BB962C8B-B14F-4D97-AF65-F5344CB8AC3E}">
        <p14:creationId xmlns:p14="http://schemas.microsoft.com/office/powerpoint/2010/main" val="1202455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lumn text on white">
    <p:bg>
      <p:bgPr>
        <a:solidFill>
          <a:schemeClr val="bg1"/>
        </a:solidFill>
        <a:effectLst/>
      </p:bgPr>
    </p:bg>
    <p:spTree>
      <p:nvGrpSpPr>
        <p:cNvPr id="1" name=""/>
        <p:cNvGrpSpPr/>
        <p:nvPr/>
      </p:nvGrpSpPr>
      <p:grpSpPr>
        <a:xfrm>
          <a:off x="0" y="0"/>
          <a:ext cx="0" cy="0"/>
          <a:chOff x="0" y="0"/>
          <a:chExt cx="0" cy="0"/>
        </a:xfrm>
      </p:grpSpPr>
      <p:sp>
        <p:nvSpPr>
          <p:cNvPr id="10" name="Title 7">
            <a:extLst>
              <a:ext uri="{FF2B5EF4-FFF2-40B4-BE49-F238E27FC236}">
                <a16:creationId xmlns:a16="http://schemas.microsoft.com/office/drawing/2014/main" id="{966F452A-D209-3145-B9E5-418684C85786}"/>
              </a:ext>
            </a:extLst>
          </p:cNvPr>
          <p:cNvSpPr>
            <a:spLocks noGrp="1"/>
          </p:cNvSpPr>
          <p:nvPr>
            <p:ph type="title" hasCustomPrompt="1"/>
          </p:nvPr>
        </p:nvSpPr>
        <p:spPr>
          <a:xfrm>
            <a:off x="543923" y="694533"/>
            <a:ext cx="7971766" cy="379161"/>
          </a:xfrm>
          <a:prstGeom prst="rect">
            <a:avLst/>
          </a:prstGeom>
        </p:spPr>
        <p:txBody>
          <a:bodyPr>
            <a:noAutofit/>
          </a:bodyPr>
          <a:lstStyle>
            <a:lvl1pPr>
              <a:defRPr sz="3000" b="1" i="0" baseline="0">
                <a:solidFill>
                  <a:srgbClr val="00508F"/>
                </a:solidFill>
                <a:latin typeface="Arial" panose="020B0604020202020204" pitchFamily="34" charset="0"/>
                <a:cs typeface="Arial" panose="020B0604020202020204" pitchFamily="34" charset="0"/>
              </a:defRPr>
            </a:lvl1pPr>
          </a:lstStyle>
          <a:p>
            <a:r>
              <a:rPr lang="en-GB" dirty="0"/>
              <a:t>Click to add title</a:t>
            </a:r>
            <a:endParaRPr lang="en-US" dirty="0"/>
          </a:p>
        </p:txBody>
      </p:sp>
      <p:sp>
        <p:nvSpPr>
          <p:cNvPr id="12" name="Rectangle 11">
            <a:extLst>
              <a:ext uri="{FF2B5EF4-FFF2-40B4-BE49-F238E27FC236}">
                <a16:creationId xmlns:a16="http://schemas.microsoft.com/office/drawing/2014/main" id="{F78D5374-FFE7-7749-8739-5F2F37C3801B}"/>
              </a:ext>
            </a:extLst>
          </p:cNvPr>
          <p:cNvSpPr/>
          <p:nvPr userDrawn="1"/>
        </p:nvSpPr>
        <p:spPr>
          <a:xfrm>
            <a:off x="624611" y="538115"/>
            <a:ext cx="540000" cy="36000"/>
          </a:xfrm>
          <a:prstGeom prst="rect">
            <a:avLst/>
          </a:prstGeom>
          <a:solidFill>
            <a:srgbClr val="F9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1" b="0" i="0" dirty="0">
              <a:latin typeface="Arial" panose="020B0604020202020204" pitchFamily="34" charset="0"/>
            </a:endParaRPr>
          </a:p>
        </p:txBody>
      </p:sp>
      <p:sp>
        <p:nvSpPr>
          <p:cNvPr id="22" name="Text Placeholder 21">
            <a:extLst>
              <a:ext uri="{FF2B5EF4-FFF2-40B4-BE49-F238E27FC236}">
                <a16:creationId xmlns:a16="http://schemas.microsoft.com/office/drawing/2014/main" id="{424A0A90-0190-8845-8B51-BBF8FB888DD6}"/>
              </a:ext>
            </a:extLst>
          </p:cNvPr>
          <p:cNvSpPr>
            <a:spLocks noGrp="1"/>
          </p:cNvSpPr>
          <p:nvPr>
            <p:ph type="body" sz="quarter" idx="20" hasCustomPrompt="1"/>
          </p:nvPr>
        </p:nvSpPr>
        <p:spPr>
          <a:xfrm>
            <a:off x="542925" y="1095451"/>
            <a:ext cx="7972425" cy="260350"/>
          </a:xfrm>
        </p:spPr>
        <p:txBody>
          <a:bodyPr>
            <a:noAutofit/>
          </a:bodyPr>
          <a:lstStyle>
            <a:lvl1pPr marL="0" indent="0">
              <a:buNone/>
              <a:defRPr sz="1400" b="1">
                <a:solidFill>
                  <a:schemeClr val="tx1">
                    <a:lumMod val="65000"/>
                    <a:lumOff val="35000"/>
                  </a:schemeClr>
                </a:solidFill>
              </a:defRPr>
            </a:lvl1pPr>
          </a:lstStyle>
          <a:p>
            <a:pPr lvl="0"/>
            <a:r>
              <a:rPr lang="en-GB" dirty="0"/>
              <a:t>Click to add subtitle</a:t>
            </a:r>
          </a:p>
        </p:txBody>
      </p:sp>
      <p:sp>
        <p:nvSpPr>
          <p:cNvPr id="25" name="Text Placeholder 23">
            <a:extLst>
              <a:ext uri="{FF2B5EF4-FFF2-40B4-BE49-F238E27FC236}">
                <a16:creationId xmlns:a16="http://schemas.microsoft.com/office/drawing/2014/main" id="{5CE11997-7F10-8A40-8576-9FAE774CC158}"/>
              </a:ext>
            </a:extLst>
          </p:cNvPr>
          <p:cNvSpPr>
            <a:spLocks noGrp="1"/>
          </p:cNvSpPr>
          <p:nvPr>
            <p:ph type="body" sz="quarter" idx="21" hasCustomPrompt="1"/>
          </p:nvPr>
        </p:nvSpPr>
        <p:spPr>
          <a:xfrm>
            <a:off x="542925" y="1509196"/>
            <a:ext cx="7972425" cy="3024909"/>
          </a:xfrm>
        </p:spPr>
        <p:txBody>
          <a:bodyPr numCol="2" spcCol="180000">
            <a:noAutofit/>
          </a:bodyPr>
          <a:lstStyle>
            <a:lvl1pPr marL="0" marR="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lvl1pPr>
          </a:lstStyle>
          <a:p>
            <a:pPr lvl="0"/>
            <a:r>
              <a:rPr lang="en-GB" dirty="0"/>
              <a:t>Click to add double column text</a:t>
            </a:r>
          </a:p>
          <a:p>
            <a:pPr lvl="0"/>
            <a:r>
              <a:rPr lang="en-GB" dirty="0"/>
              <a:t>Lorem ipsum </a:t>
            </a:r>
            <a:r>
              <a:rPr lang="en-GB" dirty="0" err="1"/>
              <a:t>dolor</a:t>
            </a:r>
            <a:r>
              <a:rPr lang="en-GB" dirty="0"/>
              <a:t> sit </a:t>
            </a:r>
            <a:r>
              <a:rPr lang="en-GB" dirty="0" err="1"/>
              <a:t>amet</a:t>
            </a:r>
            <a:r>
              <a:rPr lang="en-GB" dirty="0"/>
              <a:t>, </a:t>
            </a:r>
            <a:r>
              <a:rPr lang="en-GB" dirty="0" err="1"/>
              <a:t>consectetur</a:t>
            </a:r>
            <a:r>
              <a:rPr lang="en-GB" dirty="0"/>
              <a:t> </a:t>
            </a:r>
            <a:r>
              <a:rPr lang="en-GB" dirty="0" err="1"/>
              <a:t>adipiscing</a:t>
            </a:r>
            <a:r>
              <a:rPr lang="en-GB" dirty="0"/>
              <a:t> </a:t>
            </a:r>
            <a:r>
              <a:rPr lang="en-GB" dirty="0" err="1"/>
              <a:t>elit</a:t>
            </a:r>
            <a:r>
              <a:rPr lang="en-GB" dirty="0"/>
              <a:t>, </a:t>
            </a:r>
            <a:r>
              <a:rPr lang="en-GB" dirty="0" err="1"/>
              <a:t>sed</a:t>
            </a:r>
            <a:r>
              <a:rPr lang="en-GB" dirty="0"/>
              <a:t> do </a:t>
            </a:r>
            <a:r>
              <a:rPr lang="en-GB" dirty="0" err="1"/>
              <a:t>eiusmod</a:t>
            </a:r>
            <a:r>
              <a:rPr lang="en-GB" dirty="0"/>
              <a:t> </a:t>
            </a:r>
            <a:r>
              <a:rPr lang="en-GB" dirty="0" err="1"/>
              <a:t>tempor</a:t>
            </a:r>
            <a:r>
              <a:rPr lang="en-GB" dirty="0"/>
              <a:t> </a:t>
            </a:r>
            <a:r>
              <a:rPr lang="en-GB" dirty="0" err="1"/>
              <a:t>incididunt</a:t>
            </a:r>
            <a:r>
              <a:rPr lang="en-GB" dirty="0"/>
              <a:t> </a:t>
            </a:r>
            <a:r>
              <a:rPr lang="en-GB" dirty="0" err="1"/>
              <a:t>ut</a:t>
            </a:r>
            <a:r>
              <a:rPr lang="en-GB" dirty="0"/>
              <a:t> </a:t>
            </a:r>
            <a:r>
              <a:rPr lang="en-GB" dirty="0" err="1"/>
              <a:t>labore</a:t>
            </a:r>
            <a:r>
              <a:rPr lang="en-GB" dirty="0"/>
              <a:t> et dolore magna </a:t>
            </a:r>
            <a:r>
              <a:rPr lang="en-GB" dirty="0" err="1"/>
              <a:t>aliqua</a:t>
            </a:r>
            <a:r>
              <a:rPr lang="en-GB" dirty="0"/>
              <a:t>. Libero </a:t>
            </a:r>
            <a:r>
              <a:rPr lang="en-GB" dirty="0" err="1"/>
              <a:t>nunc</a:t>
            </a:r>
            <a:r>
              <a:rPr lang="en-GB" dirty="0"/>
              <a:t> </a:t>
            </a:r>
            <a:r>
              <a:rPr lang="en-GB" dirty="0" err="1"/>
              <a:t>consequat</a:t>
            </a:r>
            <a:r>
              <a:rPr lang="en-GB" dirty="0"/>
              <a:t> </a:t>
            </a:r>
            <a:r>
              <a:rPr lang="en-GB" dirty="0" err="1"/>
              <a:t>interdum</a:t>
            </a:r>
            <a:r>
              <a:rPr lang="en-GB" dirty="0"/>
              <a:t> </a:t>
            </a:r>
            <a:r>
              <a:rPr lang="en-GB" dirty="0" err="1"/>
              <a:t>varius</a:t>
            </a:r>
            <a:r>
              <a:rPr lang="en-GB" dirty="0"/>
              <a:t>. At </a:t>
            </a:r>
            <a:r>
              <a:rPr lang="en-GB" dirty="0" err="1"/>
              <a:t>risus</a:t>
            </a:r>
            <a:r>
              <a:rPr lang="en-GB" dirty="0"/>
              <a:t> </a:t>
            </a:r>
            <a:r>
              <a:rPr lang="en-GB" dirty="0" err="1"/>
              <a:t>viverra</a:t>
            </a:r>
            <a:r>
              <a:rPr lang="en-GB" dirty="0"/>
              <a:t> </a:t>
            </a:r>
            <a:r>
              <a:rPr lang="en-GB" dirty="0" err="1"/>
              <a:t>adipiscing</a:t>
            </a:r>
            <a:r>
              <a:rPr lang="en-GB" dirty="0"/>
              <a:t> at in </a:t>
            </a:r>
            <a:r>
              <a:rPr lang="en-GB" dirty="0" err="1"/>
              <a:t>tellus</a:t>
            </a:r>
            <a:r>
              <a:rPr lang="en-GB" dirty="0"/>
              <a:t> integer </a:t>
            </a:r>
            <a:r>
              <a:rPr lang="en-GB" dirty="0" err="1"/>
              <a:t>feugiat</a:t>
            </a:r>
            <a:r>
              <a:rPr lang="en-GB" dirty="0"/>
              <a:t>. </a:t>
            </a:r>
            <a:r>
              <a:rPr lang="en-GB" dirty="0" err="1"/>
              <a:t>Egestas</a:t>
            </a:r>
            <a:r>
              <a:rPr lang="en-GB" dirty="0"/>
              <a:t> </a:t>
            </a:r>
            <a:r>
              <a:rPr lang="en-GB" dirty="0" err="1"/>
              <a:t>erat</a:t>
            </a:r>
            <a:r>
              <a:rPr lang="en-GB" dirty="0"/>
              <a:t> </a:t>
            </a:r>
            <a:r>
              <a:rPr lang="en-GB" dirty="0" err="1"/>
              <a:t>imperdiet</a:t>
            </a:r>
            <a:r>
              <a:rPr lang="en-GB" dirty="0"/>
              <a:t> </a:t>
            </a:r>
            <a:r>
              <a:rPr lang="en-GB" dirty="0" err="1"/>
              <a:t>sed</a:t>
            </a:r>
            <a:r>
              <a:rPr lang="en-GB" dirty="0"/>
              <a:t> </a:t>
            </a:r>
            <a:r>
              <a:rPr lang="en-GB" dirty="0" err="1"/>
              <a:t>euismod</a:t>
            </a:r>
            <a:r>
              <a:rPr lang="en-GB" dirty="0"/>
              <a:t> nisi. Felis </a:t>
            </a:r>
            <a:r>
              <a:rPr lang="en-GB" dirty="0" err="1"/>
              <a:t>eget</a:t>
            </a:r>
            <a:r>
              <a:rPr lang="en-GB" dirty="0"/>
              <a:t> </a:t>
            </a:r>
            <a:r>
              <a:rPr lang="en-GB" dirty="0" err="1"/>
              <a:t>velit</a:t>
            </a:r>
            <a:r>
              <a:rPr lang="en-GB" dirty="0"/>
              <a:t> </a:t>
            </a:r>
            <a:r>
              <a:rPr lang="en-GB" dirty="0" err="1"/>
              <a:t>aliquet</a:t>
            </a:r>
            <a:r>
              <a:rPr lang="en-GB" dirty="0"/>
              <a:t> </a:t>
            </a:r>
            <a:r>
              <a:rPr lang="en-GB" dirty="0" err="1"/>
              <a:t>sagittis</a:t>
            </a:r>
            <a:r>
              <a:rPr lang="en-GB" dirty="0"/>
              <a:t> id. </a:t>
            </a:r>
            <a:r>
              <a:rPr lang="en-GB" dirty="0" err="1"/>
              <a:t>Quisque</a:t>
            </a:r>
            <a:r>
              <a:rPr lang="en-GB" dirty="0"/>
              <a:t> id </a:t>
            </a:r>
            <a:r>
              <a:rPr lang="en-GB" dirty="0" err="1"/>
              <a:t>diam</a:t>
            </a:r>
            <a:r>
              <a:rPr lang="en-GB" dirty="0"/>
              <a:t> </a:t>
            </a:r>
            <a:r>
              <a:rPr lang="en-GB" dirty="0" err="1"/>
              <a:t>vel</a:t>
            </a:r>
            <a:r>
              <a:rPr lang="en-GB" dirty="0"/>
              <a:t> </a:t>
            </a:r>
            <a:r>
              <a:rPr lang="en-GB" dirty="0" err="1"/>
              <a:t>quam</a:t>
            </a:r>
            <a:endParaRPr lang="en-GB" dirty="0"/>
          </a:p>
          <a:p>
            <a:pPr lvl="0"/>
            <a:r>
              <a:rPr lang="en-GB" dirty="0"/>
              <a:t>Fermentum dui </a:t>
            </a:r>
            <a:r>
              <a:rPr lang="en-GB" dirty="0" err="1"/>
              <a:t>faucibus</a:t>
            </a:r>
            <a:r>
              <a:rPr lang="en-GB" dirty="0"/>
              <a:t> in </a:t>
            </a:r>
            <a:r>
              <a:rPr lang="en-GB" dirty="0" err="1"/>
              <a:t>ornare</a:t>
            </a:r>
            <a:r>
              <a:rPr lang="en-GB" dirty="0"/>
              <a:t> </a:t>
            </a:r>
            <a:r>
              <a:rPr lang="en-GB" dirty="0" err="1"/>
              <a:t>quam</a:t>
            </a:r>
            <a:r>
              <a:rPr lang="en-GB" dirty="0"/>
              <a:t> </a:t>
            </a:r>
            <a:r>
              <a:rPr lang="en-GB" dirty="0" err="1"/>
              <a:t>viverra</a:t>
            </a:r>
            <a:r>
              <a:rPr lang="en-GB" dirty="0"/>
              <a:t>. Tellus in </a:t>
            </a:r>
            <a:r>
              <a:rPr lang="en-GB" dirty="0" err="1"/>
              <a:t>hac</a:t>
            </a:r>
            <a:r>
              <a:rPr lang="en-GB" dirty="0"/>
              <a:t> </a:t>
            </a:r>
            <a:r>
              <a:rPr lang="en-GB" dirty="0" err="1"/>
              <a:t>habitasse</a:t>
            </a:r>
            <a:r>
              <a:rPr lang="en-GB" dirty="0"/>
              <a:t> </a:t>
            </a:r>
            <a:r>
              <a:rPr lang="en-GB" dirty="0" err="1"/>
              <a:t>platea</a:t>
            </a:r>
            <a:r>
              <a:rPr lang="en-GB" dirty="0"/>
              <a:t> </a:t>
            </a:r>
            <a:r>
              <a:rPr lang="en-GB" dirty="0" err="1"/>
              <a:t>dictumst</a:t>
            </a:r>
            <a:r>
              <a:rPr lang="en-GB" dirty="0"/>
              <a:t> vestibulum </a:t>
            </a:r>
            <a:r>
              <a:rPr lang="en-GB" dirty="0" err="1"/>
              <a:t>rhoncus</a:t>
            </a:r>
            <a:r>
              <a:rPr lang="en-GB" dirty="0"/>
              <a:t> </a:t>
            </a:r>
            <a:r>
              <a:rPr lang="en-GB" dirty="0" err="1"/>
              <a:t>est</a:t>
            </a:r>
            <a:r>
              <a:rPr lang="en-GB" dirty="0"/>
              <a:t> </a:t>
            </a:r>
            <a:r>
              <a:rPr lang="en-GB" dirty="0" err="1"/>
              <a:t>pellentesque</a:t>
            </a:r>
            <a:r>
              <a:rPr lang="en-GB" dirty="0"/>
              <a:t>.</a:t>
            </a: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en-GB" dirty="0" err="1"/>
              <a:t>maecenas</a:t>
            </a:r>
            <a:r>
              <a:rPr lang="en-GB" dirty="0"/>
              <a:t>. </a:t>
            </a:r>
            <a:r>
              <a:rPr lang="en-GB" dirty="0" err="1"/>
              <a:t>Arcu</a:t>
            </a:r>
            <a:r>
              <a:rPr lang="en-GB" dirty="0"/>
              <a:t> non </a:t>
            </a:r>
            <a:r>
              <a:rPr lang="en-GB" dirty="0" err="1"/>
              <a:t>odio</a:t>
            </a:r>
            <a:r>
              <a:rPr lang="en-GB" dirty="0"/>
              <a:t> </a:t>
            </a:r>
            <a:r>
              <a:rPr lang="en-GB" dirty="0" err="1"/>
              <a:t>euismod</a:t>
            </a:r>
            <a:r>
              <a:rPr lang="en-GB" dirty="0"/>
              <a:t> lacinia at </a:t>
            </a:r>
            <a:r>
              <a:rPr lang="en-GB" dirty="0" err="1"/>
              <a:t>quis</a:t>
            </a:r>
            <a:r>
              <a:rPr lang="en-GB" dirty="0"/>
              <a:t> </a:t>
            </a:r>
            <a:r>
              <a:rPr lang="en-GB" dirty="0" err="1"/>
              <a:t>risus</a:t>
            </a:r>
            <a:r>
              <a:rPr lang="en-GB" dirty="0"/>
              <a:t>. </a:t>
            </a:r>
            <a:r>
              <a:rPr lang="en-GB" dirty="0" err="1"/>
              <a:t>Dapibus</a:t>
            </a:r>
            <a:r>
              <a:rPr lang="en-GB" dirty="0"/>
              <a:t> </a:t>
            </a:r>
            <a:r>
              <a:rPr lang="en-GB" dirty="0" err="1"/>
              <a:t>ultrices</a:t>
            </a:r>
            <a:r>
              <a:rPr lang="en-GB" dirty="0"/>
              <a:t> in </a:t>
            </a:r>
            <a:r>
              <a:rPr lang="en-GB" dirty="0" err="1"/>
              <a:t>iaculis</a:t>
            </a:r>
            <a:r>
              <a:rPr lang="en-GB" dirty="0"/>
              <a:t> </a:t>
            </a:r>
            <a:r>
              <a:rPr lang="en-GB" dirty="0" err="1"/>
              <a:t>nunc</a:t>
            </a:r>
            <a:r>
              <a:rPr lang="en-GB" dirty="0"/>
              <a:t>. Fermentum dui </a:t>
            </a:r>
            <a:r>
              <a:rPr lang="en-GB" dirty="0" err="1"/>
              <a:t>faucibus</a:t>
            </a:r>
            <a:r>
              <a:rPr lang="en-GB" dirty="0"/>
              <a:t> in </a:t>
            </a:r>
            <a:r>
              <a:rPr lang="en-GB" dirty="0" err="1"/>
              <a:t>ornare</a:t>
            </a:r>
            <a:r>
              <a:rPr lang="en-GB" dirty="0"/>
              <a:t> </a:t>
            </a:r>
            <a:r>
              <a:rPr lang="en-GB" dirty="0" err="1"/>
              <a:t>quam</a:t>
            </a:r>
            <a:r>
              <a:rPr lang="en-GB" dirty="0"/>
              <a:t> </a:t>
            </a:r>
            <a:r>
              <a:rPr lang="en-GB" dirty="0" err="1"/>
              <a:t>viverra</a:t>
            </a:r>
            <a:r>
              <a:rPr lang="en-GB" dirty="0"/>
              <a:t>. Tellus in </a:t>
            </a:r>
            <a:r>
              <a:rPr lang="en-GB" dirty="0" err="1"/>
              <a:t>hac</a:t>
            </a:r>
            <a:r>
              <a:rPr lang="en-GB" dirty="0"/>
              <a:t> </a:t>
            </a:r>
            <a:r>
              <a:rPr lang="en-GB" dirty="0" err="1"/>
              <a:t>habitasse</a:t>
            </a:r>
            <a:r>
              <a:rPr lang="en-GB" dirty="0"/>
              <a:t> </a:t>
            </a:r>
            <a:r>
              <a:rPr lang="en-GB" dirty="0" err="1"/>
              <a:t>platea</a:t>
            </a:r>
            <a:r>
              <a:rPr lang="en-GB" dirty="0"/>
              <a:t> </a:t>
            </a:r>
            <a:r>
              <a:rPr lang="en-GB" dirty="0" err="1"/>
              <a:t>dictumst</a:t>
            </a:r>
            <a:r>
              <a:rPr lang="en-GB" dirty="0"/>
              <a:t> vestibulum </a:t>
            </a:r>
            <a:r>
              <a:rPr lang="en-GB" dirty="0" err="1"/>
              <a:t>rhoncus</a:t>
            </a:r>
            <a:r>
              <a:rPr lang="en-GB" dirty="0"/>
              <a:t> </a:t>
            </a:r>
            <a:r>
              <a:rPr lang="en-GB" dirty="0" err="1"/>
              <a:t>est</a:t>
            </a:r>
            <a:r>
              <a:rPr lang="en-GB" dirty="0"/>
              <a:t> </a:t>
            </a:r>
            <a:r>
              <a:rPr lang="en-GB" dirty="0" err="1"/>
              <a:t>pellentesque</a:t>
            </a:r>
            <a:r>
              <a:rPr lang="en-GB" dirty="0"/>
              <a:t>. Proin </a:t>
            </a:r>
            <a:r>
              <a:rPr lang="en-GB" dirty="0" err="1"/>
              <a:t>nibh</a:t>
            </a:r>
            <a:r>
              <a:rPr lang="en-GB" dirty="0"/>
              <a:t> </a:t>
            </a:r>
            <a:r>
              <a:rPr lang="en-GB" dirty="0" err="1"/>
              <a:t>nisl</a:t>
            </a:r>
            <a:r>
              <a:rPr lang="en-GB" dirty="0"/>
              <a:t> </a:t>
            </a:r>
            <a:r>
              <a:rPr lang="en-GB" dirty="0" err="1"/>
              <a:t>condimentum</a:t>
            </a:r>
            <a:r>
              <a:rPr lang="en-GB" dirty="0"/>
              <a:t> id </a:t>
            </a:r>
            <a:r>
              <a:rPr lang="en-GB" dirty="0" err="1"/>
              <a:t>venenatis</a:t>
            </a:r>
            <a:r>
              <a:rPr lang="en-GB" dirty="0"/>
              <a:t> a vitae </a:t>
            </a:r>
            <a:r>
              <a:rPr lang="en-GB" dirty="0" err="1"/>
              <a:t>sapien</a:t>
            </a:r>
            <a:r>
              <a:rPr lang="en-GB" dirty="0"/>
              <a:t>.</a:t>
            </a:r>
          </a:p>
        </p:txBody>
      </p:sp>
      <p:sp>
        <p:nvSpPr>
          <p:cNvPr id="7" name="Slide Number Placeholder 7">
            <a:extLst>
              <a:ext uri="{FF2B5EF4-FFF2-40B4-BE49-F238E27FC236}">
                <a16:creationId xmlns:a16="http://schemas.microsoft.com/office/drawing/2014/main" id="{144EE808-45F3-0B45-A79A-B15B017AE3DB}"/>
              </a:ext>
            </a:extLst>
          </p:cNvPr>
          <p:cNvSpPr>
            <a:spLocks noGrp="1"/>
          </p:cNvSpPr>
          <p:nvPr>
            <p:ph type="sldNum" sz="quarter" idx="4"/>
          </p:nvPr>
        </p:nvSpPr>
        <p:spPr>
          <a:xfrm>
            <a:off x="6845538" y="4768200"/>
            <a:ext cx="2057400" cy="273844"/>
          </a:xfrm>
          <a:prstGeom prst="rect">
            <a:avLst/>
          </a:prstGeom>
        </p:spPr>
        <p:txBody>
          <a:bodyPr vert="horz" lIns="91440" tIns="45720" rIns="91440" bIns="45720" rtlCol="0" anchor="ctr"/>
          <a:lstStyle>
            <a:lvl1pPr algn="r">
              <a:defRPr sz="900" b="0" i="0">
                <a:solidFill>
                  <a:schemeClr val="bg1">
                    <a:lumMod val="65000"/>
                  </a:schemeClr>
                </a:solidFill>
                <a:latin typeface="Arial" panose="020B0604020202020204" pitchFamily="34" charset="0"/>
              </a:defRPr>
            </a:lvl1pPr>
          </a:lstStyle>
          <a:p>
            <a:fld id="{9445717F-2858-4043-A9CA-B2273EB60975}" type="slidenum">
              <a:rPr lang="en-US" smtClean="0"/>
              <a:pPr/>
              <a:t>‹#›</a:t>
            </a:fld>
            <a:endParaRPr lang="en-US" dirty="0"/>
          </a:p>
        </p:txBody>
      </p:sp>
    </p:spTree>
    <p:extLst>
      <p:ext uri="{BB962C8B-B14F-4D97-AF65-F5344CB8AC3E}">
        <p14:creationId xmlns:p14="http://schemas.microsoft.com/office/powerpoint/2010/main" val="15731535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eft half image with tex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45FB59E-3554-0847-8D09-6E1F2EC4E75D}"/>
              </a:ext>
            </a:extLst>
          </p:cNvPr>
          <p:cNvSpPr>
            <a:spLocks noGrp="1"/>
          </p:cNvSpPr>
          <p:nvPr>
            <p:ph type="pic" idx="1"/>
          </p:nvPr>
        </p:nvSpPr>
        <p:spPr>
          <a:xfrm>
            <a:off x="0" y="0"/>
            <a:ext cx="4572000" cy="5143500"/>
          </a:xfrm>
        </p:spPr>
        <p:txBody>
          <a:bodyPr/>
          <a:lstStyle>
            <a:lvl1pPr marL="0" indent="0" algn="ctr">
              <a:buNone/>
              <a:defRPr sz="2400">
                <a:solidFill>
                  <a:srgbClr val="00508F"/>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dirty="0"/>
              <a:t>Click icon to add picture</a:t>
            </a:r>
            <a:endParaRPr lang="en-US" dirty="0"/>
          </a:p>
        </p:txBody>
      </p:sp>
      <p:sp>
        <p:nvSpPr>
          <p:cNvPr id="10" name="Title 7">
            <a:extLst>
              <a:ext uri="{FF2B5EF4-FFF2-40B4-BE49-F238E27FC236}">
                <a16:creationId xmlns:a16="http://schemas.microsoft.com/office/drawing/2014/main" id="{3FB4792F-6A2E-4B43-99B8-95E861C32456}"/>
              </a:ext>
            </a:extLst>
          </p:cNvPr>
          <p:cNvSpPr>
            <a:spLocks noGrp="1"/>
          </p:cNvSpPr>
          <p:nvPr>
            <p:ph type="title" hasCustomPrompt="1"/>
          </p:nvPr>
        </p:nvSpPr>
        <p:spPr>
          <a:xfrm>
            <a:off x="4931043" y="694533"/>
            <a:ext cx="3858867" cy="379161"/>
          </a:xfrm>
          <a:prstGeom prst="rect">
            <a:avLst/>
          </a:prstGeom>
        </p:spPr>
        <p:txBody>
          <a:bodyPr>
            <a:noAutofit/>
          </a:bodyPr>
          <a:lstStyle>
            <a:lvl1pPr>
              <a:defRPr sz="3000" b="1" i="0" baseline="0">
                <a:solidFill>
                  <a:srgbClr val="00508F"/>
                </a:solidFill>
                <a:latin typeface="Arial" panose="020B0604020202020204" pitchFamily="34" charset="0"/>
                <a:cs typeface="Arial" panose="020B0604020202020204" pitchFamily="34" charset="0"/>
              </a:defRPr>
            </a:lvl1pPr>
          </a:lstStyle>
          <a:p>
            <a:r>
              <a:rPr lang="en-GB" dirty="0"/>
              <a:t>Click to add title</a:t>
            </a:r>
            <a:endParaRPr lang="en-US" dirty="0"/>
          </a:p>
        </p:txBody>
      </p:sp>
      <p:sp>
        <p:nvSpPr>
          <p:cNvPr id="11" name="Rectangle 10">
            <a:extLst>
              <a:ext uri="{FF2B5EF4-FFF2-40B4-BE49-F238E27FC236}">
                <a16:creationId xmlns:a16="http://schemas.microsoft.com/office/drawing/2014/main" id="{0005F628-37BF-7441-9878-7400744E81C6}"/>
              </a:ext>
            </a:extLst>
          </p:cNvPr>
          <p:cNvSpPr/>
          <p:nvPr userDrawn="1"/>
        </p:nvSpPr>
        <p:spPr>
          <a:xfrm>
            <a:off x="5011732" y="538116"/>
            <a:ext cx="540000" cy="34289"/>
          </a:xfrm>
          <a:prstGeom prst="rect">
            <a:avLst/>
          </a:prstGeom>
          <a:solidFill>
            <a:srgbClr val="F9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1" b="0" i="0" dirty="0">
              <a:latin typeface="Arial" panose="020B0604020202020204" pitchFamily="34" charset="0"/>
            </a:endParaRPr>
          </a:p>
        </p:txBody>
      </p:sp>
      <p:sp>
        <p:nvSpPr>
          <p:cNvPr id="12" name="Text Placeholder 21">
            <a:extLst>
              <a:ext uri="{FF2B5EF4-FFF2-40B4-BE49-F238E27FC236}">
                <a16:creationId xmlns:a16="http://schemas.microsoft.com/office/drawing/2014/main" id="{8DEC81BB-8695-5E41-AD42-6BC72F448C72}"/>
              </a:ext>
            </a:extLst>
          </p:cNvPr>
          <p:cNvSpPr>
            <a:spLocks noGrp="1"/>
          </p:cNvSpPr>
          <p:nvPr>
            <p:ph type="body" sz="quarter" idx="20" hasCustomPrompt="1"/>
          </p:nvPr>
        </p:nvSpPr>
        <p:spPr>
          <a:xfrm>
            <a:off x="4930047" y="1095451"/>
            <a:ext cx="3859186" cy="260350"/>
          </a:xfrm>
        </p:spPr>
        <p:txBody>
          <a:bodyPr>
            <a:noAutofit/>
          </a:bodyPr>
          <a:lstStyle>
            <a:lvl1pPr marL="0" indent="0">
              <a:buNone/>
              <a:defRPr b="1"/>
            </a:lvl1pPr>
          </a:lstStyle>
          <a:p>
            <a:pPr lvl="0"/>
            <a:r>
              <a:rPr lang="en-GB" dirty="0"/>
              <a:t>Click to add subtitle</a:t>
            </a:r>
          </a:p>
        </p:txBody>
      </p:sp>
      <p:sp>
        <p:nvSpPr>
          <p:cNvPr id="14" name="Text Placeholder 23">
            <a:extLst>
              <a:ext uri="{FF2B5EF4-FFF2-40B4-BE49-F238E27FC236}">
                <a16:creationId xmlns:a16="http://schemas.microsoft.com/office/drawing/2014/main" id="{F4448EE3-9F56-1E49-969F-4545BFCCA8F8}"/>
              </a:ext>
            </a:extLst>
          </p:cNvPr>
          <p:cNvSpPr>
            <a:spLocks noGrp="1"/>
          </p:cNvSpPr>
          <p:nvPr>
            <p:ph type="body" sz="quarter" idx="21" hasCustomPrompt="1"/>
          </p:nvPr>
        </p:nvSpPr>
        <p:spPr>
          <a:xfrm>
            <a:off x="4930047" y="1509196"/>
            <a:ext cx="3859186" cy="3024909"/>
          </a:xfrm>
        </p:spPr>
        <p:txBody>
          <a:bodyPr numCol="1" spcCol="180000">
            <a:noAutofit/>
          </a:bodyPr>
          <a:lstStyle>
            <a:lvl1pPr marL="0" indent="0">
              <a:buNone/>
              <a:defRPr/>
            </a:lvl1pPr>
          </a:lstStyle>
          <a:p>
            <a:pPr lvl="0"/>
            <a:r>
              <a:rPr lang="en-GB" dirty="0"/>
              <a:t>Click to add text</a:t>
            </a:r>
          </a:p>
          <a:p>
            <a:pPr lvl="0"/>
            <a:r>
              <a:rPr lang="en-GB" dirty="0"/>
              <a:t>Lorem ipsum </a:t>
            </a:r>
            <a:r>
              <a:rPr lang="en-GB" dirty="0" err="1"/>
              <a:t>dolor</a:t>
            </a:r>
            <a:r>
              <a:rPr lang="en-GB" dirty="0"/>
              <a:t> sit </a:t>
            </a:r>
            <a:r>
              <a:rPr lang="en-GB" dirty="0" err="1"/>
              <a:t>amet</a:t>
            </a:r>
            <a:r>
              <a:rPr lang="en-GB" dirty="0"/>
              <a:t>, </a:t>
            </a:r>
            <a:r>
              <a:rPr lang="en-GB" dirty="0" err="1"/>
              <a:t>consectetur</a:t>
            </a:r>
            <a:r>
              <a:rPr lang="en-GB" dirty="0"/>
              <a:t> </a:t>
            </a:r>
            <a:r>
              <a:rPr lang="en-GB" dirty="0" err="1"/>
              <a:t>adipiscing</a:t>
            </a:r>
            <a:r>
              <a:rPr lang="en-GB" dirty="0"/>
              <a:t> </a:t>
            </a:r>
            <a:r>
              <a:rPr lang="en-GB" dirty="0" err="1"/>
              <a:t>elit</a:t>
            </a:r>
            <a:r>
              <a:rPr lang="en-GB" dirty="0"/>
              <a:t>, </a:t>
            </a:r>
            <a:r>
              <a:rPr lang="en-GB" dirty="0" err="1"/>
              <a:t>sed</a:t>
            </a:r>
            <a:r>
              <a:rPr lang="en-GB" dirty="0"/>
              <a:t> do </a:t>
            </a:r>
            <a:r>
              <a:rPr lang="en-GB" dirty="0" err="1"/>
              <a:t>eiusmod</a:t>
            </a:r>
            <a:r>
              <a:rPr lang="en-GB" dirty="0"/>
              <a:t> </a:t>
            </a:r>
            <a:r>
              <a:rPr lang="en-GB" dirty="0" err="1"/>
              <a:t>tempor</a:t>
            </a:r>
            <a:r>
              <a:rPr lang="en-GB" dirty="0"/>
              <a:t> </a:t>
            </a:r>
            <a:r>
              <a:rPr lang="en-GB" dirty="0" err="1"/>
              <a:t>incididunt</a:t>
            </a:r>
            <a:r>
              <a:rPr lang="en-GB" dirty="0"/>
              <a:t> </a:t>
            </a:r>
            <a:r>
              <a:rPr lang="en-GB" dirty="0" err="1"/>
              <a:t>ut</a:t>
            </a:r>
            <a:r>
              <a:rPr lang="en-GB" dirty="0"/>
              <a:t> </a:t>
            </a:r>
            <a:r>
              <a:rPr lang="en-GB" dirty="0" err="1"/>
              <a:t>labore</a:t>
            </a:r>
            <a:r>
              <a:rPr lang="en-GB" dirty="0"/>
              <a:t> et dolore magna </a:t>
            </a:r>
            <a:r>
              <a:rPr lang="en-GB" dirty="0" err="1"/>
              <a:t>aliqua</a:t>
            </a:r>
            <a:r>
              <a:rPr lang="en-GB" dirty="0"/>
              <a:t>. Libero </a:t>
            </a:r>
            <a:r>
              <a:rPr lang="en-GB" dirty="0" err="1"/>
              <a:t>nunc</a:t>
            </a:r>
            <a:endParaRPr lang="en-GB" dirty="0"/>
          </a:p>
          <a:p>
            <a:pPr lvl="0"/>
            <a:r>
              <a:rPr lang="en-GB" dirty="0" err="1"/>
              <a:t>Pellentesque</a:t>
            </a:r>
            <a:r>
              <a:rPr lang="en-GB" dirty="0"/>
              <a:t> sit </a:t>
            </a:r>
            <a:r>
              <a:rPr lang="en-GB" dirty="0" err="1"/>
              <a:t>amet</a:t>
            </a:r>
            <a:r>
              <a:rPr lang="en-GB" dirty="0"/>
              <a:t> </a:t>
            </a:r>
            <a:r>
              <a:rPr lang="en-GB" dirty="0" err="1"/>
              <a:t>porttitor</a:t>
            </a:r>
            <a:r>
              <a:rPr lang="en-GB" dirty="0"/>
              <a:t> </a:t>
            </a:r>
            <a:r>
              <a:rPr lang="en-GB" dirty="0" err="1"/>
              <a:t>eget</a:t>
            </a:r>
            <a:r>
              <a:rPr lang="en-GB" dirty="0"/>
              <a:t> </a:t>
            </a:r>
            <a:r>
              <a:rPr lang="en-GB" dirty="0" err="1"/>
              <a:t>dolor</a:t>
            </a:r>
            <a:r>
              <a:rPr lang="en-GB" dirty="0"/>
              <a:t> </a:t>
            </a:r>
            <a:r>
              <a:rPr lang="en-GB" dirty="0" err="1"/>
              <a:t>morbi</a:t>
            </a:r>
            <a:r>
              <a:rPr lang="en-GB" dirty="0"/>
              <a:t>. </a:t>
            </a:r>
            <a:r>
              <a:rPr lang="en-GB" dirty="0" err="1"/>
              <a:t>Tortor</a:t>
            </a:r>
            <a:r>
              <a:rPr lang="en-GB" dirty="0"/>
              <a:t> </a:t>
            </a:r>
            <a:r>
              <a:rPr lang="en-GB" dirty="0" err="1"/>
              <a:t>aliquam</a:t>
            </a:r>
            <a:r>
              <a:rPr lang="en-GB" dirty="0"/>
              <a:t> </a:t>
            </a:r>
            <a:r>
              <a:rPr lang="en-GB" dirty="0" err="1"/>
              <a:t>nulla</a:t>
            </a:r>
            <a:r>
              <a:rPr lang="en-GB" dirty="0"/>
              <a:t> </a:t>
            </a:r>
            <a:r>
              <a:rPr lang="en-GB" dirty="0" err="1"/>
              <a:t>facilisi</a:t>
            </a:r>
            <a:r>
              <a:rPr lang="en-GB" dirty="0"/>
              <a:t> </a:t>
            </a:r>
            <a:r>
              <a:rPr lang="en-GB" dirty="0" err="1"/>
              <a:t>cras</a:t>
            </a:r>
            <a:r>
              <a:rPr lang="en-GB" dirty="0"/>
              <a:t> fermentum. </a:t>
            </a:r>
            <a:r>
              <a:rPr lang="en-GB" dirty="0" err="1"/>
              <a:t>Malesuada</a:t>
            </a:r>
            <a:r>
              <a:rPr lang="en-GB" dirty="0"/>
              <a:t> </a:t>
            </a:r>
            <a:r>
              <a:rPr lang="en-GB" dirty="0" err="1"/>
              <a:t>nunc</a:t>
            </a:r>
            <a:r>
              <a:rPr lang="en-GB" dirty="0"/>
              <a:t> </a:t>
            </a:r>
            <a:r>
              <a:rPr lang="en-GB" dirty="0" err="1"/>
              <a:t>vel</a:t>
            </a:r>
            <a:r>
              <a:rPr lang="en-GB" dirty="0"/>
              <a:t> </a:t>
            </a:r>
            <a:r>
              <a:rPr lang="en-GB" dirty="0" err="1"/>
              <a:t>risus</a:t>
            </a:r>
            <a:r>
              <a:rPr lang="en-GB" dirty="0"/>
              <a:t> </a:t>
            </a:r>
            <a:r>
              <a:rPr lang="en-GB" dirty="0" err="1"/>
              <a:t>commodo</a:t>
            </a:r>
            <a:r>
              <a:rPr lang="en-GB" dirty="0"/>
              <a:t> </a:t>
            </a:r>
            <a:r>
              <a:rPr lang="en-GB" dirty="0" err="1"/>
              <a:t>viverra</a:t>
            </a:r>
            <a:r>
              <a:rPr lang="en-GB" dirty="0"/>
              <a:t> </a:t>
            </a:r>
            <a:r>
              <a:rPr lang="en-GB" dirty="0" err="1"/>
              <a:t>maecenas</a:t>
            </a:r>
            <a:r>
              <a:rPr lang="en-GB" dirty="0"/>
              <a:t>. </a:t>
            </a:r>
            <a:r>
              <a:rPr lang="en-GB" dirty="0" err="1"/>
              <a:t>Arcu</a:t>
            </a:r>
            <a:r>
              <a:rPr lang="en-GB" dirty="0"/>
              <a:t> non </a:t>
            </a:r>
            <a:r>
              <a:rPr lang="en-GB" dirty="0" err="1"/>
              <a:t>odio</a:t>
            </a:r>
            <a:r>
              <a:rPr lang="en-GB" dirty="0"/>
              <a:t> </a:t>
            </a:r>
            <a:r>
              <a:rPr lang="en-GB" dirty="0" err="1"/>
              <a:t>euismod</a:t>
            </a:r>
            <a:r>
              <a:rPr lang="en-GB" dirty="0"/>
              <a:t> lacinia at </a:t>
            </a:r>
            <a:r>
              <a:rPr lang="en-GB" dirty="0" err="1"/>
              <a:t>quis</a:t>
            </a:r>
            <a:r>
              <a:rPr lang="en-GB" dirty="0"/>
              <a:t> </a:t>
            </a:r>
            <a:r>
              <a:rPr lang="en-GB" dirty="0" err="1"/>
              <a:t>risus</a:t>
            </a:r>
            <a:r>
              <a:rPr lang="en-GB" dirty="0"/>
              <a:t>. </a:t>
            </a:r>
            <a:r>
              <a:rPr lang="en-GB" dirty="0" err="1"/>
              <a:t>Dapibus</a:t>
            </a:r>
            <a:r>
              <a:rPr lang="en-GB" dirty="0"/>
              <a:t> </a:t>
            </a:r>
            <a:r>
              <a:rPr lang="en-GB" dirty="0" err="1"/>
              <a:t>ultrices</a:t>
            </a:r>
            <a:r>
              <a:rPr lang="en-GB" dirty="0"/>
              <a:t> in </a:t>
            </a:r>
            <a:r>
              <a:rPr lang="en-GB" dirty="0" err="1"/>
              <a:t>iaculis</a:t>
            </a:r>
            <a:r>
              <a:rPr lang="en-GB" dirty="0"/>
              <a:t> </a:t>
            </a:r>
            <a:r>
              <a:rPr lang="en-GB" dirty="0" err="1"/>
              <a:t>nunc</a:t>
            </a:r>
            <a:r>
              <a:rPr lang="en-GB" dirty="0"/>
              <a:t>.</a:t>
            </a:r>
          </a:p>
        </p:txBody>
      </p:sp>
      <p:sp>
        <p:nvSpPr>
          <p:cNvPr id="8" name="Slide Number Placeholder 7">
            <a:extLst>
              <a:ext uri="{FF2B5EF4-FFF2-40B4-BE49-F238E27FC236}">
                <a16:creationId xmlns:a16="http://schemas.microsoft.com/office/drawing/2014/main" id="{BAFDFE31-426B-D942-8C9A-ED4ACF5FDC7C}"/>
              </a:ext>
            </a:extLst>
          </p:cNvPr>
          <p:cNvSpPr>
            <a:spLocks noGrp="1"/>
          </p:cNvSpPr>
          <p:nvPr>
            <p:ph type="sldNum" sz="quarter" idx="4"/>
          </p:nvPr>
        </p:nvSpPr>
        <p:spPr>
          <a:xfrm>
            <a:off x="6845538" y="4768200"/>
            <a:ext cx="2057400" cy="273844"/>
          </a:xfrm>
          <a:prstGeom prst="rect">
            <a:avLst/>
          </a:prstGeom>
        </p:spPr>
        <p:txBody>
          <a:bodyPr vert="horz" lIns="91440" tIns="45720" rIns="91440" bIns="45720" rtlCol="0" anchor="ctr"/>
          <a:lstStyle>
            <a:lvl1pPr algn="r">
              <a:defRPr sz="900" b="0" i="0">
                <a:solidFill>
                  <a:schemeClr val="bg1">
                    <a:lumMod val="65000"/>
                  </a:schemeClr>
                </a:solidFill>
                <a:latin typeface="Arial" panose="020B0604020202020204" pitchFamily="34" charset="0"/>
              </a:defRPr>
            </a:lvl1pPr>
          </a:lstStyle>
          <a:p>
            <a:fld id="{9445717F-2858-4043-A9CA-B2273EB60975}" type="slidenum">
              <a:rPr lang="en-US" smtClean="0"/>
              <a:pPr/>
              <a:t>‹#›</a:t>
            </a:fld>
            <a:endParaRPr lang="en-US" dirty="0"/>
          </a:p>
        </p:txBody>
      </p:sp>
    </p:spTree>
    <p:extLst>
      <p:ext uri="{BB962C8B-B14F-4D97-AF65-F5344CB8AC3E}">
        <p14:creationId xmlns:p14="http://schemas.microsoft.com/office/powerpoint/2010/main" val="7370589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ight half image with tex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45FB59E-3554-0847-8D09-6E1F2EC4E75D}"/>
              </a:ext>
            </a:extLst>
          </p:cNvPr>
          <p:cNvSpPr>
            <a:spLocks noGrp="1"/>
          </p:cNvSpPr>
          <p:nvPr>
            <p:ph type="pic" idx="1"/>
          </p:nvPr>
        </p:nvSpPr>
        <p:spPr>
          <a:xfrm>
            <a:off x="4570929" y="0"/>
            <a:ext cx="4572000" cy="5143500"/>
          </a:xfrm>
        </p:spPr>
        <p:txBody>
          <a:bodyPr/>
          <a:lstStyle>
            <a:lvl1pPr marL="0" indent="0" algn="ctr">
              <a:buNone/>
              <a:defRPr sz="2400">
                <a:solidFill>
                  <a:srgbClr val="00508F"/>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dirty="0"/>
              <a:t>Click icon to add picture</a:t>
            </a:r>
            <a:endParaRPr lang="en-US" dirty="0"/>
          </a:p>
        </p:txBody>
      </p:sp>
      <p:sp>
        <p:nvSpPr>
          <p:cNvPr id="10" name="Title 7">
            <a:extLst>
              <a:ext uri="{FF2B5EF4-FFF2-40B4-BE49-F238E27FC236}">
                <a16:creationId xmlns:a16="http://schemas.microsoft.com/office/drawing/2014/main" id="{D5CDACD2-C424-0D4E-AD81-2B0BCA7021A0}"/>
              </a:ext>
            </a:extLst>
          </p:cNvPr>
          <p:cNvSpPr>
            <a:spLocks noGrp="1"/>
          </p:cNvSpPr>
          <p:nvPr>
            <p:ph type="title" hasCustomPrompt="1"/>
          </p:nvPr>
        </p:nvSpPr>
        <p:spPr>
          <a:xfrm>
            <a:off x="543923" y="694533"/>
            <a:ext cx="3659016" cy="379161"/>
          </a:xfrm>
          <a:prstGeom prst="rect">
            <a:avLst/>
          </a:prstGeom>
        </p:spPr>
        <p:txBody>
          <a:bodyPr>
            <a:noAutofit/>
          </a:bodyPr>
          <a:lstStyle>
            <a:lvl1pPr>
              <a:defRPr sz="3000" b="1" i="0" baseline="0">
                <a:solidFill>
                  <a:srgbClr val="00508F"/>
                </a:solidFill>
                <a:latin typeface="Arial" panose="020B0604020202020204" pitchFamily="34" charset="0"/>
                <a:cs typeface="Arial" panose="020B0604020202020204" pitchFamily="34" charset="0"/>
              </a:defRPr>
            </a:lvl1pPr>
          </a:lstStyle>
          <a:p>
            <a:r>
              <a:rPr lang="en-GB" dirty="0"/>
              <a:t>Click to add title</a:t>
            </a:r>
            <a:endParaRPr lang="en-US" dirty="0"/>
          </a:p>
        </p:txBody>
      </p:sp>
      <p:sp>
        <p:nvSpPr>
          <p:cNvPr id="11" name="Rectangle 10">
            <a:extLst>
              <a:ext uri="{FF2B5EF4-FFF2-40B4-BE49-F238E27FC236}">
                <a16:creationId xmlns:a16="http://schemas.microsoft.com/office/drawing/2014/main" id="{36B8A96C-240C-054C-9783-E96EFD9FA0B1}"/>
              </a:ext>
            </a:extLst>
          </p:cNvPr>
          <p:cNvSpPr/>
          <p:nvPr userDrawn="1"/>
        </p:nvSpPr>
        <p:spPr>
          <a:xfrm>
            <a:off x="624611" y="538115"/>
            <a:ext cx="540000" cy="36000"/>
          </a:xfrm>
          <a:prstGeom prst="rect">
            <a:avLst/>
          </a:prstGeom>
          <a:solidFill>
            <a:srgbClr val="F9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1" b="0" i="0" dirty="0">
              <a:latin typeface="Arial" panose="020B0604020202020204" pitchFamily="34" charset="0"/>
            </a:endParaRPr>
          </a:p>
        </p:txBody>
      </p:sp>
      <p:sp>
        <p:nvSpPr>
          <p:cNvPr id="12" name="Text Placeholder 21">
            <a:extLst>
              <a:ext uri="{FF2B5EF4-FFF2-40B4-BE49-F238E27FC236}">
                <a16:creationId xmlns:a16="http://schemas.microsoft.com/office/drawing/2014/main" id="{898DAF2A-02B4-3744-88E3-B5DF5C6F2B31}"/>
              </a:ext>
            </a:extLst>
          </p:cNvPr>
          <p:cNvSpPr>
            <a:spLocks noGrp="1"/>
          </p:cNvSpPr>
          <p:nvPr>
            <p:ph type="body" sz="quarter" idx="20" hasCustomPrompt="1"/>
          </p:nvPr>
        </p:nvSpPr>
        <p:spPr>
          <a:xfrm>
            <a:off x="542926" y="1095451"/>
            <a:ext cx="3659318" cy="260350"/>
          </a:xfrm>
        </p:spPr>
        <p:txBody>
          <a:bodyPr>
            <a:noAutofit/>
          </a:bodyPr>
          <a:lstStyle>
            <a:lvl1pPr marL="0" indent="0">
              <a:buNone/>
              <a:defRPr b="1"/>
            </a:lvl1pPr>
          </a:lstStyle>
          <a:p>
            <a:pPr lvl="0"/>
            <a:r>
              <a:rPr lang="en-GB" dirty="0"/>
              <a:t>Click to add subtitle</a:t>
            </a:r>
          </a:p>
        </p:txBody>
      </p:sp>
      <p:sp>
        <p:nvSpPr>
          <p:cNvPr id="14" name="Text Placeholder 23">
            <a:extLst>
              <a:ext uri="{FF2B5EF4-FFF2-40B4-BE49-F238E27FC236}">
                <a16:creationId xmlns:a16="http://schemas.microsoft.com/office/drawing/2014/main" id="{777C4CBC-0F4E-3A4E-B77F-A676036942AD}"/>
              </a:ext>
            </a:extLst>
          </p:cNvPr>
          <p:cNvSpPr>
            <a:spLocks noGrp="1"/>
          </p:cNvSpPr>
          <p:nvPr>
            <p:ph type="body" sz="quarter" idx="21" hasCustomPrompt="1"/>
          </p:nvPr>
        </p:nvSpPr>
        <p:spPr>
          <a:xfrm>
            <a:off x="542926" y="1509196"/>
            <a:ext cx="3659318" cy="3024909"/>
          </a:xfrm>
        </p:spPr>
        <p:txBody>
          <a:bodyPr numCol="1" spcCol="180000">
            <a:noAutofit/>
          </a:bodyPr>
          <a:lstStyle>
            <a:lvl1pPr marL="0" indent="0">
              <a:buFont typeface="Arial" panose="020B0604020202020204" pitchFamily="34" charset="0"/>
              <a:buNone/>
              <a:defRPr/>
            </a:lvl1pPr>
          </a:lstStyle>
          <a:p>
            <a:pPr lvl="0"/>
            <a:r>
              <a:rPr lang="en-GB" dirty="0"/>
              <a:t>Click to add text</a:t>
            </a:r>
          </a:p>
          <a:p>
            <a:pPr lvl="0"/>
            <a:r>
              <a:rPr lang="en-GB" dirty="0"/>
              <a:t>Lorem ipsum </a:t>
            </a:r>
            <a:r>
              <a:rPr lang="en-GB" dirty="0" err="1"/>
              <a:t>dolor</a:t>
            </a:r>
            <a:r>
              <a:rPr lang="en-GB" dirty="0"/>
              <a:t> sit </a:t>
            </a:r>
            <a:r>
              <a:rPr lang="en-GB" dirty="0" err="1"/>
              <a:t>amet</a:t>
            </a:r>
            <a:r>
              <a:rPr lang="en-GB" dirty="0"/>
              <a:t>, </a:t>
            </a:r>
            <a:r>
              <a:rPr lang="en-GB" dirty="0" err="1"/>
              <a:t>consectetur</a:t>
            </a:r>
            <a:r>
              <a:rPr lang="en-GB" dirty="0"/>
              <a:t> </a:t>
            </a:r>
            <a:r>
              <a:rPr lang="en-GB" dirty="0" err="1"/>
              <a:t>adipiscing</a:t>
            </a:r>
            <a:r>
              <a:rPr lang="en-GB" dirty="0"/>
              <a:t> </a:t>
            </a:r>
            <a:r>
              <a:rPr lang="en-GB" dirty="0" err="1"/>
              <a:t>elit</a:t>
            </a:r>
            <a:r>
              <a:rPr lang="en-GB" dirty="0"/>
              <a:t>, </a:t>
            </a:r>
            <a:r>
              <a:rPr lang="en-GB" dirty="0" err="1"/>
              <a:t>sed</a:t>
            </a:r>
            <a:r>
              <a:rPr lang="en-GB" dirty="0"/>
              <a:t> do </a:t>
            </a:r>
            <a:r>
              <a:rPr lang="en-GB" dirty="0" err="1"/>
              <a:t>eiusmod</a:t>
            </a:r>
            <a:r>
              <a:rPr lang="en-GB" dirty="0"/>
              <a:t> </a:t>
            </a:r>
            <a:r>
              <a:rPr lang="en-GB" dirty="0" err="1"/>
              <a:t>tempor</a:t>
            </a:r>
            <a:r>
              <a:rPr lang="en-GB" dirty="0"/>
              <a:t> </a:t>
            </a:r>
            <a:r>
              <a:rPr lang="en-GB" dirty="0" err="1"/>
              <a:t>incididunt</a:t>
            </a:r>
            <a:r>
              <a:rPr lang="en-GB" dirty="0"/>
              <a:t> </a:t>
            </a:r>
            <a:r>
              <a:rPr lang="en-GB" dirty="0" err="1"/>
              <a:t>ut</a:t>
            </a:r>
            <a:r>
              <a:rPr lang="en-GB" dirty="0"/>
              <a:t> </a:t>
            </a:r>
            <a:r>
              <a:rPr lang="en-GB" dirty="0" err="1"/>
              <a:t>labore</a:t>
            </a:r>
            <a:r>
              <a:rPr lang="en-GB" dirty="0"/>
              <a:t> et dolore magna </a:t>
            </a:r>
            <a:r>
              <a:rPr lang="en-GB" dirty="0" err="1"/>
              <a:t>aliqua</a:t>
            </a:r>
            <a:r>
              <a:rPr lang="en-GB" dirty="0"/>
              <a:t>. Libero </a:t>
            </a:r>
            <a:r>
              <a:rPr lang="en-GB" dirty="0" err="1"/>
              <a:t>nunc</a:t>
            </a:r>
            <a:r>
              <a:rPr lang="en-GB" dirty="0"/>
              <a:t> </a:t>
            </a:r>
            <a:r>
              <a:rPr lang="en-GB" dirty="0" err="1"/>
              <a:t>consequat</a:t>
            </a:r>
            <a:r>
              <a:rPr lang="en-GB" dirty="0"/>
              <a:t> </a:t>
            </a:r>
            <a:r>
              <a:rPr lang="en-GB" dirty="0" err="1"/>
              <a:t>interdum</a:t>
            </a:r>
            <a:r>
              <a:rPr lang="en-GB" dirty="0"/>
              <a:t> </a:t>
            </a:r>
            <a:r>
              <a:rPr lang="en-GB" dirty="0" err="1"/>
              <a:t>varius</a:t>
            </a:r>
            <a:r>
              <a:rPr lang="en-GB" dirty="0"/>
              <a:t>. At </a:t>
            </a:r>
            <a:r>
              <a:rPr lang="en-GB" dirty="0" err="1"/>
              <a:t>risus</a:t>
            </a:r>
            <a:r>
              <a:rPr lang="en-GB" dirty="0"/>
              <a:t> </a:t>
            </a:r>
            <a:r>
              <a:rPr lang="en-GB" dirty="0" err="1"/>
              <a:t>quam</a:t>
            </a:r>
            <a:r>
              <a:rPr lang="en-GB" dirty="0"/>
              <a:t> </a:t>
            </a:r>
            <a:r>
              <a:rPr lang="en-GB" dirty="0" err="1"/>
              <a:t>elementum</a:t>
            </a:r>
            <a:r>
              <a:rPr lang="en-GB" dirty="0"/>
              <a:t> pulvinar. </a:t>
            </a:r>
          </a:p>
          <a:p>
            <a:pPr lvl="0"/>
            <a:r>
              <a:rPr lang="en-GB" dirty="0"/>
              <a:t>Magna </a:t>
            </a:r>
            <a:r>
              <a:rPr lang="en-GB" dirty="0" err="1"/>
              <a:t>fringilla</a:t>
            </a:r>
            <a:r>
              <a:rPr lang="en-GB" dirty="0"/>
              <a:t> </a:t>
            </a:r>
            <a:r>
              <a:rPr lang="en-GB" dirty="0" err="1"/>
              <a:t>urna</a:t>
            </a:r>
            <a:r>
              <a:rPr lang="en-GB" dirty="0"/>
              <a:t>. Integer </a:t>
            </a:r>
            <a:r>
              <a:rPr lang="en-GB" dirty="0" err="1"/>
              <a:t>quis</a:t>
            </a:r>
            <a:r>
              <a:rPr lang="en-GB" dirty="0"/>
              <a:t> auctor </a:t>
            </a:r>
            <a:r>
              <a:rPr lang="en-GB" dirty="0" err="1"/>
              <a:t>elit</a:t>
            </a:r>
            <a:r>
              <a:rPr lang="en-GB" dirty="0"/>
              <a:t> sed. Dui </a:t>
            </a:r>
            <a:r>
              <a:rPr lang="en-GB" dirty="0" err="1"/>
              <a:t>ut</a:t>
            </a:r>
            <a:r>
              <a:rPr lang="en-GB" dirty="0"/>
              <a:t> </a:t>
            </a:r>
            <a:r>
              <a:rPr lang="en-GB" dirty="0" err="1"/>
              <a:t>ornare</a:t>
            </a:r>
            <a:r>
              <a:rPr lang="en-GB" dirty="0"/>
              <a:t> </a:t>
            </a:r>
            <a:r>
              <a:rPr lang="en-GB" dirty="0" err="1"/>
              <a:t>lectus</a:t>
            </a:r>
            <a:r>
              <a:rPr lang="en-GB" dirty="0"/>
              <a:t> sit </a:t>
            </a:r>
            <a:r>
              <a:rPr lang="en-GB" dirty="0" err="1"/>
              <a:t>amet</a:t>
            </a:r>
            <a:r>
              <a:rPr lang="en-GB" dirty="0"/>
              <a:t> est. Proin </a:t>
            </a:r>
            <a:r>
              <a:rPr lang="en-GB" dirty="0" err="1"/>
              <a:t>nibh</a:t>
            </a:r>
            <a:r>
              <a:rPr lang="en-GB" dirty="0"/>
              <a:t> </a:t>
            </a:r>
            <a:r>
              <a:rPr lang="en-GB" dirty="0" err="1"/>
              <a:t>nisl</a:t>
            </a:r>
            <a:r>
              <a:rPr lang="en-GB" dirty="0"/>
              <a:t> </a:t>
            </a:r>
            <a:r>
              <a:rPr lang="en-GB" dirty="0" err="1"/>
              <a:t>condimentum</a:t>
            </a:r>
            <a:r>
              <a:rPr lang="en-GB" dirty="0"/>
              <a:t> id </a:t>
            </a:r>
            <a:r>
              <a:rPr lang="en-GB" dirty="0" err="1"/>
              <a:t>venenatis</a:t>
            </a:r>
            <a:r>
              <a:rPr lang="en-GB" dirty="0"/>
              <a:t> a vitae </a:t>
            </a:r>
            <a:r>
              <a:rPr lang="en-GB" dirty="0" err="1"/>
              <a:t>sapien</a:t>
            </a:r>
            <a:r>
              <a:rPr lang="en-GB" dirty="0"/>
              <a:t>.</a:t>
            </a:r>
          </a:p>
        </p:txBody>
      </p:sp>
      <p:sp>
        <p:nvSpPr>
          <p:cNvPr id="8" name="Slide Number Placeholder 7">
            <a:extLst>
              <a:ext uri="{FF2B5EF4-FFF2-40B4-BE49-F238E27FC236}">
                <a16:creationId xmlns:a16="http://schemas.microsoft.com/office/drawing/2014/main" id="{2FA3EEA6-D5B9-3C4E-AFDB-31AB0113AA35}"/>
              </a:ext>
            </a:extLst>
          </p:cNvPr>
          <p:cNvSpPr>
            <a:spLocks noGrp="1"/>
          </p:cNvSpPr>
          <p:nvPr>
            <p:ph type="sldNum" sz="quarter" idx="4"/>
          </p:nvPr>
        </p:nvSpPr>
        <p:spPr>
          <a:xfrm>
            <a:off x="6845538" y="4768200"/>
            <a:ext cx="2057400" cy="273844"/>
          </a:xfrm>
          <a:prstGeom prst="rect">
            <a:avLst/>
          </a:prstGeom>
        </p:spPr>
        <p:txBody>
          <a:bodyPr vert="horz" lIns="91440" tIns="45720" rIns="91440" bIns="45720" rtlCol="0" anchor="ctr"/>
          <a:lstStyle>
            <a:lvl1pPr algn="r">
              <a:defRPr sz="900" b="0" i="0">
                <a:solidFill>
                  <a:schemeClr val="bg1">
                    <a:lumMod val="65000"/>
                  </a:schemeClr>
                </a:solidFill>
                <a:latin typeface="Arial" panose="020B0604020202020204" pitchFamily="34" charset="0"/>
              </a:defRPr>
            </a:lvl1pPr>
          </a:lstStyle>
          <a:p>
            <a:fld id="{9445717F-2858-4043-A9CA-B2273EB60975}" type="slidenum">
              <a:rPr lang="en-US" smtClean="0"/>
              <a:pPr/>
              <a:t>‹#›</a:t>
            </a:fld>
            <a:endParaRPr lang="en-US" dirty="0"/>
          </a:p>
        </p:txBody>
      </p:sp>
    </p:spTree>
    <p:extLst>
      <p:ext uri="{BB962C8B-B14F-4D97-AF65-F5344CB8AC3E}">
        <p14:creationId xmlns:p14="http://schemas.microsoft.com/office/powerpoint/2010/main" val="38458807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ouble right image with tex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45FB59E-3554-0847-8D09-6E1F2EC4E75D}"/>
              </a:ext>
            </a:extLst>
          </p:cNvPr>
          <p:cNvSpPr>
            <a:spLocks noGrp="1"/>
          </p:cNvSpPr>
          <p:nvPr>
            <p:ph type="pic" idx="1"/>
          </p:nvPr>
        </p:nvSpPr>
        <p:spPr>
          <a:xfrm>
            <a:off x="4572000" y="1601"/>
            <a:ext cx="4572000" cy="2042795"/>
          </a:xfrm>
        </p:spPr>
        <p:txBody>
          <a:bodyPr/>
          <a:lstStyle>
            <a:lvl1pPr marL="0" indent="0" algn="ctr">
              <a:buNone/>
              <a:defRPr sz="2400">
                <a:solidFill>
                  <a:srgbClr val="00508F"/>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dirty="0"/>
              <a:t>Click icon to add picture</a:t>
            </a:r>
            <a:endParaRPr lang="en-US" dirty="0"/>
          </a:p>
        </p:txBody>
      </p:sp>
      <p:sp>
        <p:nvSpPr>
          <p:cNvPr id="10" name="Picture Placeholder 2">
            <a:extLst>
              <a:ext uri="{FF2B5EF4-FFF2-40B4-BE49-F238E27FC236}">
                <a16:creationId xmlns:a16="http://schemas.microsoft.com/office/drawing/2014/main" id="{DE26AF3A-06E9-8443-8C4A-575404F43A71}"/>
              </a:ext>
            </a:extLst>
          </p:cNvPr>
          <p:cNvSpPr>
            <a:spLocks noGrp="1"/>
          </p:cNvSpPr>
          <p:nvPr>
            <p:ph type="pic" idx="17"/>
          </p:nvPr>
        </p:nvSpPr>
        <p:spPr>
          <a:xfrm>
            <a:off x="4572000" y="2568077"/>
            <a:ext cx="4572000" cy="2042795"/>
          </a:xfrm>
        </p:spPr>
        <p:txBody>
          <a:bodyPr/>
          <a:lstStyle>
            <a:lvl1pPr marL="0" indent="0" algn="ctr">
              <a:buNone/>
              <a:defRPr sz="2400">
                <a:solidFill>
                  <a:srgbClr val="00508F"/>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dirty="0"/>
              <a:t>Click icon to add picture</a:t>
            </a:r>
            <a:endParaRPr lang="en-US" dirty="0"/>
          </a:p>
        </p:txBody>
      </p:sp>
      <p:sp>
        <p:nvSpPr>
          <p:cNvPr id="11" name="Text Placeholder 3">
            <a:extLst>
              <a:ext uri="{FF2B5EF4-FFF2-40B4-BE49-F238E27FC236}">
                <a16:creationId xmlns:a16="http://schemas.microsoft.com/office/drawing/2014/main" id="{48B483D2-F0B5-6E4E-8739-82924C7D4309}"/>
              </a:ext>
            </a:extLst>
          </p:cNvPr>
          <p:cNvSpPr>
            <a:spLocks noGrp="1"/>
          </p:cNvSpPr>
          <p:nvPr>
            <p:ph type="body" sz="half" idx="19" hasCustomPrompt="1"/>
          </p:nvPr>
        </p:nvSpPr>
        <p:spPr>
          <a:xfrm>
            <a:off x="4572000" y="2132305"/>
            <a:ext cx="3475554" cy="225944"/>
          </a:xfrm>
        </p:spPr>
        <p:txBody>
          <a:bodyPr>
            <a:normAutofit/>
          </a:bodyPr>
          <a:lstStyle>
            <a:lvl1pPr marL="0" indent="0">
              <a:buNone/>
              <a:defRPr sz="1050" b="0" i="0" baseline="0">
                <a:solidFill>
                  <a:schemeClr val="tx1">
                    <a:lumMod val="65000"/>
                    <a:lumOff val="35000"/>
                  </a:schemeClr>
                </a:solidFill>
                <a:latin typeface="Arial" panose="020B0604020202020204" pitchFamily="34" charset="0"/>
                <a:ea typeface="Arial" panose="020B0606030504020204" pitchFamily="34" charset="0"/>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dirty="0"/>
              <a:t>Click to add caption</a:t>
            </a:r>
          </a:p>
        </p:txBody>
      </p:sp>
      <p:sp>
        <p:nvSpPr>
          <p:cNvPr id="12" name="Text Placeholder 3">
            <a:extLst>
              <a:ext uri="{FF2B5EF4-FFF2-40B4-BE49-F238E27FC236}">
                <a16:creationId xmlns:a16="http://schemas.microsoft.com/office/drawing/2014/main" id="{7E05A559-F407-9F4E-B680-86CB2A2585B5}"/>
              </a:ext>
            </a:extLst>
          </p:cNvPr>
          <p:cNvSpPr>
            <a:spLocks noGrp="1"/>
          </p:cNvSpPr>
          <p:nvPr>
            <p:ph type="body" sz="half" idx="20" hasCustomPrompt="1"/>
          </p:nvPr>
        </p:nvSpPr>
        <p:spPr>
          <a:xfrm>
            <a:off x="4572000" y="4707552"/>
            <a:ext cx="3475554" cy="225944"/>
          </a:xfrm>
        </p:spPr>
        <p:txBody>
          <a:bodyPr>
            <a:normAutofit/>
          </a:bodyPr>
          <a:lstStyle>
            <a:lvl1pPr marL="0" indent="0">
              <a:buNone/>
              <a:defRPr sz="1050" b="0" i="0" baseline="0">
                <a:solidFill>
                  <a:schemeClr val="tx1">
                    <a:lumMod val="65000"/>
                    <a:lumOff val="35000"/>
                  </a:schemeClr>
                </a:solidFill>
                <a:latin typeface="Arial" panose="020B0604020202020204" pitchFamily="34" charset="0"/>
                <a:ea typeface="Arial" panose="020B0606030504020204" pitchFamily="34" charset="0"/>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dirty="0"/>
              <a:t>Click to add caption</a:t>
            </a:r>
          </a:p>
        </p:txBody>
      </p:sp>
      <p:sp>
        <p:nvSpPr>
          <p:cNvPr id="18" name="Title 7">
            <a:extLst>
              <a:ext uri="{FF2B5EF4-FFF2-40B4-BE49-F238E27FC236}">
                <a16:creationId xmlns:a16="http://schemas.microsoft.com/office/drawing/2014/main" id="{F1569518-DC93-724C-AC70-58DE1388DC54}"/>
              </a:ext>
            </a:extLst>
          </p:cNvPr>
          <p:cNvSpPr>
            <a:spLocks noGrp="1"/>
          </p:cNvSpPr>
          <p:nvPr>
            <p:ph type="title" hasCustomPrompt="1"/>
          </p:nvPr>
        </p:nvSpPr>
        <p:spPr>
          <a:xfrm>
            <a:off x="543923" y="694533"/>
            <a:ext cx="3659016" cy="379161"/>
          </a:xfrm>
          <a:prstGeom prst="rect">
            <a:avLst/>
          </a:prstGeom>
        </p:spPr>
        <p:txBody>
          <a:bodyPr>
            <a:noAutofit/>
          </a:bodyPr>
          <a:lstStyle>
            <a:lvl1pPr>
              <a:defRPr sz="3000" b="1" i="0" baseline="0">
                <a:solidFill>
                  <a:srgbClr val="00508F"/>
                </a:solidFill>
                <a:latin typeface="Arial" panose="020B0604020202020204" pitchFamily="34" charset="0"/>
                <a:cs typeface="Arial" panose="020B0604020202020204" pitchFamily="34" charset="0"/>
              </a:defRPr>
            </a:lvl1pPr>
          </a:lstStyle>
          <a:p>
            <a:r>
              <a:rPr lang="en-GB" dirty="0"/>
              <a:t>Click to add title</a:t>
            </a:r>
            <a:endParaRPr lang="en-US" dirty="0"/>
          </a:p>
        </p:txBody>
      </p:sp>
      <p:sp>
        <p:nvSpPr>
          <p:cNvPr id="19" name="Rectangle 18">
            <a:extLst>
              <a:ext uri="{FF2B5EF4-FFF2-40B4-BE49-F238E27FC236}">
                <a16:creationId xmlns:a16="http://schemas.microsoft.com/office/drawing/2014/main" id="{DAE38120-808C-4C42-AD02-6EBFFCB56BCE}"/>
              </a:ext>
            </a:extLst>
          </p:cNvPr>
          <p:cNvSpPr/>
          <p:nvPr userDrawn="1"/>
        </p:nvSpPr>
        <p:spPr>
          <a:xfrm>
            <a:off x="624611" y="538115"/>
            <a:ext cx="540000" cy="36000"/>
          </a:xfrm>
          <a:prstGeom prst="rect">
            <a:avLst/>
          </a:prstGeom>
          <a:solidFill>
            <a:srgbClr val="F9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1" b="0" i="0" dirty="0">
              <a:latin typeface="Arial" panose="020B0604020202020204" pitchFamily="34" charset="0"/>
            </a:endParaRPr>
          </a:p>
        </p:txBody>
      </p:sp>
      <p:sp>
        <p:nvSpPr>
          <p:cNvPr id="20" name="Text Placeholder 21">
            <a:extLst>
              <a:ext uri="{FF2B5EF4-FFF2-40B4-BE49-F238E27FC236}">
                <a16:creationId xmlns:a16="http://schemas.microsoft.com/office/drawing/2014/main" id="{02226445-E45E-4A45-BCE1-34496A76C60D}"/>
              </a:ext>
            </a:extLst>
          </p:cNvPr>
          <p:cNvSpPr>
            <a:spLocks noGrp="1"/>
          </p:cNvSpPr>
          <p:nvPr>
            <p:ph type="body" sz="quarter" idx="21" hasCustomPrompt="1"/>
          </p:nvPr>
        </p:nvSpPr>
        <p:spPr>
          <a:xfrm>
            <a:off x="542926" y="1095451"/>
            <a:ext cx="3659318" cy="260350"/>
          </a:xfrm>
        </p:spPr>
        <p:txBody>
          <a:bodyPr>
            <a:noAutofit/>
          </a:bodyPr>
          <a:lstStyle>
            <a:lvl1pPr marL="0" indent="0">
              <a:buNone/>
              <a:defRPr b="1"/>
            </a:lvl1pPr>
          </a:lstStyle>
          <a:p>
            <a:pPr lvl="0"/>
            <a:r>
              <a:rPr lang="en-GB" dirty="0"/>
              <a:t>Click to add subtitle</a:t>
            </a:r>
          </a:p>
        </p:txBody>
      </p:sp>
      <p:sp>
        <p:nvSpPr>
          <p:cNvPr id="21" name="Text Placeholder 23">
            <a:extLst>
              <a:ext uri="{FF2B5EF4-FFF2-40B4-BE49-F238E27FC236}">
                <a16:creationId xmlns:a16="http://schemas.microsoft.com/office/drawing/2014/main" id="{768249EB-6E1E-3F45-BC2B-A87B6F0B1285}"/>
              </a:ext>
            </a:extLst>
          </p:cNvPr>
          <p:cNvSpPr>
            <a:spLocks noGrp="1"/>
          </p:cNvSpPr>
          <p:nvPr>
            <p:ph type="body" sz="quarter" idx="22" hasCustomPrompt="1"/>
          </p:nvPr>
        </p:nvSpPr>
        <p:spPr>
          <a:xfrm>
            <a:off x="542926" y="1509196"/>
            <a:ext cx="3659318" cy="3024909"/>
          </a:xfrm>
        </p:spPr>
        <p:txBody>
          <a:bodyPr numCol="1" spcCol="180000">
            <a:noAutofit/>
          </a:bodyPr>
          <a:lstStyle>
            <a:lvl1pPr marL="0" indent="0">
              <a:buFont typeface="Arial" panose="020B0604020202020204" pitchFamily="34" charset="0"/>
              <a:buNone/>
              <a:defRPr/>
            </a:lvl1pPr>
          </a:lstStyle>
          <a:p>
            <a:pPr lvl="0"/>
            <a:r>
              <a:rPr lang="en-GB" dirty="0"/>
              <a:t>Click to add text</a:t>
            </a:r>
          </a:p>
          <a:p>
            <a:pPr lvl="0"/>
            <a:r>
              <a:rPr lang="en-GB" dirty="0"/>
              <a:t>Lorem ipsum </a:t>
            </a:r>
            <a:r>
              <a:rPr lang="en-GB" dirty="0" err="1"/>
              <a:t>dolor</a:t>
            </a:r>
            <a:r>
              <a:rPr lang="en-GB" dirty="0"/>
              <a:t> sit </a:t>
            </a:r>
            <a:r>
              <a:rPr lang="en-GB" dirty="0" err="1"/>
              <a:t>amet</a:t>
            </a:r>
            <a:r>
              <a:rPr lang="en-GB" dirty="0"/>
              <a:t>, </a:t>
            </a:r>
            <a:r>
              <a:rPr lang="en-GB" dirty="0" err="1"/>
              <a:t>consectetur</a:t>
            </a:r>
            <a:r>
              <a:rPr lang="en-GB" dirty="0"/>
              <a:t> </a:t>
            </a:r>
            <a:r>
              <a:rPr lang="en-GB" dirty="0" err="1"/>
              <a:t>adipiscing</a:t>
            </a:r>
            <a:r>
              <a:rPr lang="en-GB" dirty="0"/>
              <a:t> </a:t>
            </a:r>
            <a:r>
              <a:rPr lang="en-GB" dirty="0" err="1"/>
              <a:t>elit</a:t>
            </a:r>
            <a:r>
              <a:rPr lang="en-GB" dirty="0"/>
              <a:t>, </a:t>
            </a:r>
            <a:r>
              <a:rPr lang="en-GB" dirty="0" err="1"/>
              <a:t>sed</a:t>
            </a:r>
            <a:r>
              <a:rPr lang="en-GB" dirty="0"/>
              <a:t> do </a:t>
            </a:r>
            <a:r>
              <a:rPr lang="en-GB" dirty="0" err="1"/>
              <a:t>eiusmod</a:t>
            </a:r>
            <a:r>
              <a:rPr lang="en-GB" dirty="0"/>
              <a:t> </a:t>
            </a:r>
            <a:r>
              <a:rPr lang="en-GB" dirty="0" err="1"/>
              <a:t>tempor</a:t>
            </a:r>
            <a:r>
              <a:rPr lang="en-GB" dirty="0"/>
              <a:t> </a:t>
            </a:r>
            <a:r>
              <a:rPr lang="en-GB" dirty="0" err="1"/>
              <a:t>incididunt</a:t>
            </a:r>
            <a:r>
              <a:rPr lang="en-GB" dirty="0"/>
              <a:t> </a:t>
            </a:r>
            <a:r>
              <a:rPr lang="en-GB" dirty="0" err="1"/>
              <a:t>ut</a:t>
            </a:r>
            <a:r>
              <a:rPr lang="en-GB" dirty="0"/>
              <a:t> </a:t>
            </a:r>
            <a:r>
              <a:rPr lang="en-GB" dirty="0" err="1"/>
              <a:t>labore</a:t>
            </a:r>
            <a:r>
              <a:rPr lang="en-GB" dirty="0"/>
              <a:t> et dolore magna </a:t>
            </a:r>
            <a:r>
              <a:rPr lang="en-GB" dirty="0" err="1"/>
              <a:t>aliqua</a:t>
            </a:r>
            <a:r>
              <a:rPr lang="en-GB" dirty="0"/>
              <a:t>. Libero </a:t>
            </a:r>
            <a:r>
              <a:rPr lang="en-GB" dirty="0" err="1"/>
              <a:t>nunc</a:t>
            </a:r>
            <a:r>
              <a:rPr lang="en-GB" dirty="0"/>
              <a:t> Felis </a:t>
            </a:r>
            <a:r>
              <a:rPr lang="en-GB" dirty="0" err="1"/>
              <a:t>eget</a:t>
            </a:r>
            <a:r>
              <a:rPr lang="en-GB" dirty="0"/>
              <a:t> </a:t>
            </a:r>
            <a:r>
              <a:rPr lang="en-GB" dirty="0" err="1"/>
              <a:t>velit</a:t>
            </a:r>
            <a:r>
              <a:rPr lang="en-GB" dirty="0"/>
              <a:t> </a:t>
            </a:r>
            <a:r>
              <a:rPr lang="en-GB" dirty="0" err="1"/>
              <a:t>aliquet</a:t>
            </a:r>
            <a:r>
              <a:rPr lang="en-GB" dirty="0"/>
              <a:t> </a:t>
            </a:r>
            <a:r>
              <a:rPr lang="en-GB" dirty="0" err="1"/>
              <a:t>sagittis</a:t>
            </a:r>
            <a:r>
              <a:rPr lang="en-GB" dirty="0"/>
              <a:t> id. </a:t>
            </a:r>
            <a:r>
              <a:rPr lang="en-GB" dirty="0" err="1"/>
              <a:t>Quisque</a:t>
            </a:r>
            <a:r>
              <a:rPr lang="en-GB" dirty="0"/>
              <a:t> id </a:t>
            </a:r>
            <a:r>
              <a:rPr lang="en-GB" dirty="0" err="1"/>
              <a:t>elementum</a:t>
            </a:r>
            <a:r>
              <a:rPr lang="en-GB" dirty="0"/>
              <a:t> pulvinar. </a:t>
            </a:r>
          </a:p>
          <a:p>
            <a:pPr lvl="0"/>
            <a:r>
              <a:rPr lang="en-GB" dirty="0"/>
              <a:t>Magna </a:t>
            </a:r>
            <a:r>
              <a:rPr lang="en-GB" dirty="0" err="1"/>
              <a:t>fringilla</a:t>
            </a:r>
            <a:r>
              <a:rPr lang="en-GB" dirty="0"/>
              <a:t> </a:t>
            </a:r>
            <a:r>
              <a:rPr lang="en-GB" dirty="0" err="1"/>
              <a:t>urna</a:t>
            </a:r>
            <a:r>
              <a:rPr lang="en-GB" dirty="0"/>
              <a:t>. Integer </a:t>
            </a:r>
            <a:r>
              <a:rPr lang="en-GB" dirty="0" err="1"/>
              <a:t>quis</a:t>
            </a:r>
            <a:r>
              <a:rPr lang="en-GB" dirty="0"/>
              <a:t> auctor </a:t>
            </a:r>
            <a:r>
              <a:rPr lang="en-GB" dirty="0" err="1"/>
              <a:t>elit</a:t>
            </a:r>
            <a:r>
              <a:rPr lang="en-GB" dirty="0"/>
              <a:t> sed. Dui </a:t>
            </a:r>
            <a:r>
              <a:rPr lang="en-GB" dirty="0" err="1"/>
              <a:t>ut</a:t>
            </a:r>
            <a:r>
              <a:rPr lang="en-GB" dirty="0"/>
              <a:t> </a:t>
            </a:r>
            <a:r>
              <a:rPr lang="en-GB" dirty="0" err="1"/>
              <a:t>ornare</a:t>
            </a:r>
            <a:r>
              <a:rPr lang="en-GB" dirty="0"/>
              <a:t> </a:t>
            </a:r>
            <a:r>
              <a:rPr lang="en-GB" dirty="0" err="1"/>
              <a:t>lectus</a:t>
            </a:r>
            <a:r>
              <a:rPr lang="en-GB" dirty="0"/>
              <a:t> sit </a:t>
            </a:r>
            <a:r>
              <a:rPr lang="en-GB" dirty="0" err="1"/>
              <a:t>amet</a:t>
            </a:r>
            <a:r>
              <a:rPr lang="en-GB" dirty="0"/>
              <a:t> est. Proin </a:t>
            </a:r>
            <a:r>
              <a:rPr lang="en-GB" dirty="0" err="1"/>
              <a:t>nibh</a:t>
            </a:r>
            <a:r>
              <a:rPr lang="en-GB" dirty="0"/>
              <a:t> </a:t>
            </a:r>
            <a:r>
              <a:rPr lang="en-GB" dirty="0" err="1"/>
              <a:t>nisl</a:t>
            </a:r>
            <a:r>
              <a:rPr lang="en-GB" dirty="0"/>
              <a:t> </a:t>
            </a:r>
            <a:r>
              <a:rPr lang="en-GB" dirty="0" err="1"/>
              <a:t>condimentum</a:t>
            </a:r>
            <a:r>
              <a:rPr lang="en-GB" dirty="0"/>
              <a:t> id </a:t>
            </a:r>
            <a:r>
              <a:rPr lang="en-GB" dirty="0" err="1"/>
              <a:t>venenatis</a:t>
            </a:r>
            <a:r>
              <a:rPr lang="en-GB" dirty="0"/>
              <a:t> a vitae </a:t>
            </a:r>
            <a:r>
              <a:rPr lang="en-GB" dirty="0" err="1"/>
              <a:t>sapien</a:t>
            </a:r>
            <a:r>
              <a:rPr lang="en-GB" dirty="0"/>
              <a:t>.</a:t>
            </a:r>
          </a:p>
        </p:txBody>
      </p:sp>
      <p:sp>
        <p:nvSpPr>
          <p:cNvPr id="13" name="Slide Number Placeholder 7">
            <a:extLst>
              <a:ext uri="{FF2B5EF4-FFF2-40B4-BE49-F238E27FC236}">
                <a16:creationId xmlns:a16="http://schemas.microsoft.com/office/drawing/2014/main" id="{DB82DBEA-18A3-C542-9D92-30172F92BBCE}"/>
              </a:ext>
            </a:extLst>
          </p:cNvPr>
          <p:cNvSpPr>
            <a:spLocks noGrp="1"/>
          </p:cNvSpPr>
          <p:nvPr>
            <p:ph type="sldNum" sz="quarter" idx="4"/>
          </p:nvPr>
        </p:nvSpPr>
        <p:spPr>
          <a:xfrm>
            <a:off x="8281260" y="4768200"/>
            <a:ext cx="621677" cy="273844"/>
          </a:xfrm>
          <a:prstGeom prst="rect">
            <a:avLst/>
          </a:prstGeom>
        </p:spPr>
        <p:txBody>
          <a:bodyPr vert="horz" lIns="91440" tIns="45720" rIns="91440" bIns="45720" rtlCol="0" anchor="ctr"/>
          <a:lstStyle>
            <a:lvl1pPr algn="r">
              <a:defRPr sz="900" b="0" i="0">
                <a:solidFill>
                  <a:schemeClr val="bg1">
                    <a:lumMod val="65000"/>
                  </a:schemeClr>
                </a:solidFill>
                <a:latin typeface="Arial" panose="020B0604020202020204" pitchFamily="34" charset="0"/>
              </a:defRPr>
            </a:lvl1pPr>
          </a:lstStyle>
          <a:p>
            <a:fld id="{9445717F-2858-4043-A9CA-B2273EB60975}" type="slidenum">
              <a:rPr lang="en-US" smtClean="0"/>
              <a:pPr/>
              <a:t>‹#›</a:t>
            </a:fld>
            <a:endParaRPr lang="en-US" dirty="0"/>
          </a:p>
        </p:txBody>
      </p:sp>
    </p:spTree>
    <p:extLst>
      <p:ext uri="{BB962C8B-B14F-4D97-AF65-F5344CB8AC3E}">
        <p14:creationId xmlns:p14="http://schemas.microsoft.com/office/powerpoint/2010/main" val="32353938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image">
    <p:bg>
      <p:bgPr>
        <a:solidFill>
          <a:schemeClr val="bg1"/>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E5A7720B-CFD9-844D-8184-00529D01B308}"/>
              </a:ext>
            </a:extLst>
          </p:cNvPr>
          <p:cNvSpPr>
            <a:spLocks noGrp="1"/>
          </p:cNvSpPr>
          <p:nvPr>
            <p:ph type="pic" sz="quarter" idx="17"/>
          </p:nvPr>
        </p:nvSpPr>
        <p:spPr>
          <a:xfrm>
            <a:off x="542925" y="1543987"/>
            <a:ext cx="4029075" cy="3040713"/>
          </a:xfrm>
        </p:spPr>
        <p:txBody>
          <a:bodyPr/>
          <a:lstStyle>
            <a:lvl1pPr marL="0" indent="0" algn="ctr">
              <a:buFontTx/>
              <a:buNone/>
              <a:defRPr>
                <a:solidFill>
                  <a:schemeClr val="tx1">
                    <a:lumMod val="65000"/>
                    <a:lumOff val="35000"/>
                  </a:schemeClr>
                </a:solidFill>
              </a:defRPr>
            </a:lvl1pPr>
          </a:lstStyle>
          <a:p>
            <a:r>
              <a:rPr lang="en-GB" dirty="0"/>
              <a:t>Click icon to add picture</a:t>
            </a:r>
            <a:endParaRPr lang="en-US" dirty="0"/>
          </a:p>
        </p:txBody>
      </p:sp>
      <p:sp>
        <p:nvSpPr>
          <p:cNvPr id="9" name="Picture Placeholder 2">
            <a:extLst>
              <a:ext uri="{FF2B5EF4-FFF2-40B4-BE49-F238E27FC236}">
                <a16:creationId xmlns:a16="http://schemas.microsoft.com/office/drawing/2014/main" id="{7491E36E-50F3-D24A-A688-3E813C0C3D85}"/>
              </a:ext>
            </a:extLst>
          </p:cNvPr>
          <p:cNvSpPr>
            <a:spLocks noGrp="1"/>
          </p:cNvSpPr>
          <p:nvPr>
            <p:ph type="pic" sz="quarter" idx="18"/>
          </p:nvPr>
        </p:nvSpPr>
        <p:spPr>
          <a:xfrm>
            <a:off x="4710734" y="1543987"/>
            <a:ext cx="4029075" cy="3040713"/>
          </a:xfrm>
        </p:spPr>
        <p:txBody>
          <a:bodyPr/>
          <a:lstStyle>
            <a:lvl1pPr marL="0" indent="0" algn="ctr">
              <a:buFontTx/>
              <a:buNone/>
              <a:defRPr>
                <a:solidFill>
                  <a:schemeClr val="tx1">
                    <a:lumMod val="65000"/>
                    <a:lumOff val="35000"/>
                  </a:schemeClr>
                </a:solidFill>
              </a:defRPr>
            </a:lvl1pPr>
          </a:lstStyle>
          <a:p>
            <a:r>
              <a:rPr lang="en-GB" dirty="0"/>
              <a:t>Click icon to add picture</a:t>
            </a:r>
            <a:endParaRPr lang="en-US" dirty="0"/>
          </a:p>
        </p:txBody>
      </p:sp>
      <p:sp>
        <p:nvSpPr>
          <p:cNvPr id="8" name="Title 7">
            <a:extLst>
              <a:ext uri="{FF2B5EF4-FFF2-40B4-BE49-F238E27FC236}">
                <a16:creationId xmlns:a16="http://schemas.microsoft.com/office/drawing/2014/main" id="{38B5FE7C-2C40-1C43-BFB0-43C03EB7D080}"/>
              </a:ext>
            </a:extLst>
          </p:cNvPr>
          <p:cNvSpPr>
            <a:spLocks noGrp="1"/>
          </p:cNvSpPr>
          <p:nvPr>
            <p:ph type="title" hasCustomPrompt="1"/>
          </p:nvPr>
        </p:nvSpPr>
        <p:spPr>
          <a:xfrm>
            <a:off x="543923" y="694533"/>
            <a:ext cx="6736741" cy="379161"/>
          </a:xfrm>
          <a:prstGeom prst="rect">
            <a:avLst/>
          </a:prstGeom>
        </p:spPr>
        <p:txBody>
          <a:bodyPr>
            <a:noAutofit/>
          </a:bodyPr>
          <a:lstStyle>
            <a:lvl1pPr>
              <a:defRPr sz="3000" b="1" i="0" baseline="0">
                <a:solidFill>
                  <a:srgbClr val="00508F"/>
                </a:solidFill>
                <a:latin typeface="Arial" panose="020B0604020202020204" pitchFamily="34" charset="0"/>
                <a:cs typeface="Arial" panose="020B0604020202020204" pitchFamily="34" charset="0"/>
              </a:defRPr>
            </a:lvl1pPr>
          </a:lstStyle>
          <a:p>
            <a:r>
              <a:rPr lang="en-GB" dirty="0"/>
              <a:t>Click to add title</a:t>
            </a:r>
            <a:endParaRPr lang="en-US" dirty="0"/>
          </a:p>
        </p:txBody>
      </p:sp>
      <p:sp>
        <p:nvSpPr>
          <p:cNvPr id="14" name="Text Placeholder 21">
            <a:extLst>
              <a:ext uri="{FF2B5EF4-FFF2-40B4-BE49-F238E27FC236}">
                <a16:creationId xmlns:a16="http://schemas.microsoft.com/office/drawing/2014/main" id="{3C1389F0-BF96-1E44-84C5-4638018AC51D}"/>
              </a:ext>
            </a:extLst>
          </p:cNvPr>
          <p:cNvSpPr>
            <a:spLocks noGrp="1"/>
          </p:cNvSpPr>
          <p:nvPr>
            <p:ph type="body" sz="quarter" idx="20" hasCustomPrompt="1"/>
          </p:nvPr>
        </p:nvSpPr>
        <p:spPr>
          <a:xfrm>
            <a:off x="542926" y="1095451"/>
            <a:ext cx="6737298" cy="260350"/>
          </a:xfrm>
        </p:spPr>
        <p:txBody>
          <a:bodyPr>
            <a:noAutofit/>
          </a:bodyPr>
          <a:lstStyle>
            <a:lvl1pPr marL="0" indent="0">
              <a:buNone/>
              <a:defRPr b="1"/>
            </a:lvl1pPr>
          </a:lstStyle>
          <a:p>
            <a:pPr lvl="0"/>
            <a:r>
              <a:rPr lang="en-GB" dirty="0"/>
              <a:t>Click to add subtitle</a:t>
            </a:r>
          </a:p>
        </p:txBody>
      </p:sp>
      <p:sp>
        <p:nvSpPr>
          <p:cNvPr id="17" name="Rectangle 16">
            <a:extLst>
              <a:ext uri="{FF2B5EF4-FFF2-40B4-BE49-F238E27FC236}">
                <a16:creationId xmlns:a16="http://schemas.microsoft.com/office/drawing/2014/main" id="{DE39340E-0619-EC43-A13C-00AC8DA000C7}"/>
              </a:ext>
            </a:extLst>
          </p:cNvPr>
          <p:cNvSpPr/>
          <p:nvPr userDrawn="1"/>
        </p:nvSpPr>
        <p:spPr>
          <a:xfrm>
            <a:off x="624611" y="538115"/>
            <a:ext cx="540000" cy="36000"/>
          </a:xfrm>
          <a:prstGeom prst="rect">
            <a:avLst/>
          </a:prstGeom>
          <a:solidFill>
            <a:srgbClr val="F9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1" b="0" i="0" dirty="0">
              <a:latin typeface="Arial" panose="020B0604020202020204" pitchFamily="34" charset="0"/>
            </a:endParaRPr>
          </a:p>
        </p:txBody>
      </p:sp>
      <p:sp>
        <p:nvSpPr>
          <p:cNvPr id="10" name="Slide Number Placeholder 7">
            <a:extLst>
              <a:ext uri="{FF2B5EF4-FFF2-40B4-BE49-F238E27FC236}">
                <a16:creationId xmlns:a16="http://schemas.microsoft.com/office/drawing/2014/main" id="{098D4100-512F-BA46-A4DE-F7F423AA34CA}"/>
              </a:ext>
            </a:extLst>
          </p:cNvPr>
          <p:cNvSpPr>
            <a:spLocks noGrp="1"/>
          </p:cNvSpPr>
          <p:nvPr>
            <p:ph type="sldNum" sz="quarter" idx="4"/>
          </p:nvPr>
        </p:nvSpPr>
        <p:spPr>
          <a:xfrm>
            <a:off x="6845538" y="4768200"/>
            <a:ext cx="2057400" cy="273844"/>
          </a:xfrm>
          <a:prstGeom prst="rect">
            <a:avLst/>
          </a:prstGeom>
        </p:spPr>
        <p:txBody>
          <a:bodyPr vert="horz" lIns="91440" tIns="45720" rIns="91440" bIns="45720" rtlCol="0" anchor="ctr"/>
          <a:lstStyle>
            <a:lvl1pPr algn="r">
              <a:defRPr sz="900" b="0" i="0">
                <a:solidFill>
                  <a:schemeClr val="bg1">
                    <a:lumMod val="65000"/>
                  </a:schemeClr>
                </a:solidFill>
                <a:latin typeface="Arial" panose="020B0604020202020204" pitchFamily="34" charset="0"/>
              </a:defRPr>
            </a:lvl1pPr>
          </a:lstStyle>
          <a:p>
            <a:fld id="{9445717F-2858-4043-A9CA-B2273EB60975}" type="slidenum">
              <a:rPr lang="en-US" smtClean="0"/>
              <a:pPr/>
              <a:t>‹#›</a:t>
            </a:fld>
            <a:endParaRPr lang="en-US" dirty="0"/>
          </a:p>
        </p:txBody>
      </p:sp>
    </p:spTree>
    <p:extLst>
      <p:ext uri="{BB962C8B-B14F-4D97-AF65-F5344CB8AC3E}">
        <p14:creationId xmlns:p14="http://schemas.microsoft.com/office/powerpoint/2010/main" val="27793663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ingle image/chart">
    <p:bg>
      <p:bgPr>
        <a:solidFill>
          <a:schemeClr val="bg1"/>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E5A7720B-CFD9-844D-8184-00529D01B308}"/>
              </a:ext>
            </a:extLst>
          </p:cNvPr>
          <p:cNvSpPr>
            <a:spLocks noGrp="1"/>
          </p:cNvSpPr>
          <p:nvPr>
            <p:ph type="pic" sz="quarter" idx="17"/>
          </p:nvPr>
        </p:nvSpPr>
        <p:spPr>
          <a:xfrm>
            <a:off x="542925" y="1558977"/>
            <a:ext cx="8196884" cy="3025723"/>
          </a:xfrm>
        </p:spPr>
        <p:txBody>
          <a:bodyPr/>
          <a:lstStyle>
            <a:lvl1pPr marL="0" indent="0" algn="ctr">
              <a:buFontTx/>
              <a:buNone/>
              <a:defRPr>
                <a:solidFill>
                  <a:schemeClr val="tx1">
                    <a:lumMod val="65000"/>
                    <a:lumOff val="35000"/>
                  </a:schemeClr>
                </a:solidFill>
              </a:defRPr>
            </a:lvl1pPr>
          </a:lstStyle>
          <a:p>
            <a:r>
              <a:rPr lang="en-GB" dirty="0"/>
              <a:t>Click icon to add picture</a:t>
            </a:r>
            <a:endParaRPr lang="en-US" dirty="0"/>
          </a:p>
        </p:txBody>
      </p:sp>
      <p:sp>
        <p:nvSpPr>
          <p:cNvPr id="7" name="Title 7">
            <a:extLst>
              <a:ext uri="{FF2B5EF4-FFF2-40B4-BE49-F238E27FC236}">
                <a16:creationId xmlns:a16="http://schemas.microsoft.com/office/drawing/2014/main" id="{99FCE8A5-72FA-D04E-A2BD-CECBFACEF60A}"/>
              </a:ext>
            </a:extLst>
          </p:cNvPr>
          <p:cNvSpPr>
            <a:spLocks noGrp="1"/>
          </p:cNvSpPr>
          <p:nvPr>
            <p:ph type="title" hasCustomPrompt="1"/>
          </p:nvPr>
        </p:nvSpPr>
        <p:spPr>
          <a:xfrm>
            <a:off x="543923" y="694533"/>
            <a:ext cx="6736741" cy="379161"/>
          </a:xfrm>
          <a:prstGeom prst="rect">
            <a:avLst/>
          </a:prstGeom>
        </p:spPr>
        <p:txBody>
          <a:bodyPr>
            <a:noAutofit/>
          </a:bodyPr>
          <a:lstStyle>
            <a:lvl1pPr>
              <a:defRPr sz="3000" b="1" i="0" baseline="0">
                <a:solidFill>
                  <a:srgbClr val="00508F"/>
                </a:solidFill>
                <a:latin typeface="Arial" panose="020B0604020202020204" pitchFamily="34" charset="0"/>
                <a:cs typeface="Arial" panose="020B0604020202020204" pitchFamily="34" charset="0"/>
              </a:defRPr>
            </a:lvl1pPr>
          </a:lstStyle>
          <a:p>
            <a:r>
              <a:rPr lang="en-GB" dirty="0"/>
              <a:t>Click to add title</a:t>
            </a:r>
            <a:endParaRPr lang="en-US" dirty="0"/>
          </a:p>
        </p:txBody>
      </p:sp>
      <p:sp>
        <p:nvSpPr>
          <p:cNvPr id="11" name="Text Placeholder 21">
            <a:extLst>
              <a:ext uri="{FF2B5EF4-FFF2-40B4-BE49-F238E27FC236}">
                <a16:creationId xmlns:a16="http://schemas.microsoft.com/office/drawing/2014/main" id="{D459210A-D34A-C842-A9EB-444B1C75AE6E}"/>
              </a:ext>
            </a:extLst>
          </p:cNvPr>
          <p:cNvSpPr>
            <a:spLocks noGrp="1"/>
          </p:cNvSpPr>
          <p:nvPr>
            <p:ph type="body" sz="quarter" idx="20" hasCustomPrompt="1"/>
          </p:nvPr>
        </p:nvSpPr>
        <p:spPr>
          <a:xfrm>
            <a:off x="542926" y="1095451"/>
            <a:ext cx="6737298" cy="260350"/>
          </a:xfrm>
        </p:spPr>
        <p:txBody>
          <a:bodyPr>
            <a:noAutofit/>
          </a:bodyPr>
          <a:lstStyle>
            <a:lvl1pPr marL="0" indent="0">
              <a:buNone/>
              <a:defRPr b="1"/>
            </a:lvl1pPr>
          </a:lstStyle>
          <a:p>
            <a:pPr lvl="0"/>
            <a:r>
              <a:rPr lang="en-GB" dirty="0"/>
              <a:t>Click to add subtitle</a:t>
            </a:r>
          </a:p>
        </p:txBody>
      </p:sp>
      <p:sp>
        <p:nvSpPr>
          <p:cNvPr id="14" name="Rectangle 13">
            <a:extLst>
              <a:ext uri="{FF2B5EF4-FFF2-40B4-BE49-F238E27FC236}">
                <a16:creationId xmlns:a16="http://schemas.microsoft.com/office/drawing/2014/main" id="{75EE8D5F-A60D-D14B-B3BB-64260A3DC114}"/>
              </a:ext>
            </a:extLst>
          </p:cNvPr>
          <p:cNvSpPr/>
          <p:nvPr userDrawn="1"/>
        </p:nvSpPr>
        <p:spPr>
          <a:xfrm>
            <a:off x="624611" y="538115"/>
            <a:ext cx="540000" cy="36000"/>
          </a:xfrm>
          <a:prstGeom prst="rect">
            <a:avLst/>
          </a:prstGeom>
          <a:solidFill>
            <a:srgbClr val="F9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1" b="0" i="0" dirty="0">
              <a:latin typeface="Arial" panose="020B0604020202020204" pitchFamily="34" charset="0"/>
            </a:endParaRPr>
          </a:p>
        </p:txBody>
      </p:sp>
      <p:sp>
        <p:nvSpPr>
          <p:cNvPr id="8" name="Slide Number Placeholder 7">
            <a:extLst>
              <a:ext uri="{FF2B5EF4-FFF2-40B4-BE49-F238E27FC236}">
                <a16:creationId xmlns:a16="http://schemas.microsoft.com/office/drawing/2014/main" id="{2C012AB0-F4BF-9544-A4A7-0AD273D018C2}"/>
              </a:ext>
            </a:extLst>
          </p:cNvPr>
          <p:cNvSpPr>
            <a:spLocks noGrp="1"/>
          </p:cNvSpPr>
          <p:nvPr>
            <p:ph type="sldNum" sz="quarter" idx="4"/>
          </p:nvPr>
        </p:nvSpPr>
        <p:spPr>
          <a:xfrm>
            <a:off x="6845538" y="4768200"/>
            <a:ext cx="2057400" cy="273844"/>
          </a:xfrm>
          <a:prstGeom prst="rect">
            <a:avLst/>
          </a:prstGeom>
        </p:spPr>
        <p:txBody>
          <a:bodyPr vert="horz" lIns="91440" tIns="45720" rIns="91440" bIns="45720" rtlCol="0" anchor="ctr"/>
          <a:lstStyle>
            <a:lvl1pPr algn="r">
              <a:defRPr sz="900" b="0" i="0">
                <a:solidFill>
                  <a:schemeClr val="bg1">
                    <a:lumMod val="65000"/>
                  </a:schemeClr>
                </a:solidFill>
                <a:latin typeface="Arial" panose="020B0604020202020204" pitchFamily="34" charset="0"/>
              </a:defRPr>
            </a:lvl1pPr>
          </a:lstStyle>
          <a:p>
            <a:fld id="{9445717F-2858-4043-A9CA-B2273EB60975}" type="slidenum">
              <a:rPr lang="en-US" smtClean="0"/>
              <a:pPr/>
              <a:t>‹#›</a:t>
            </a:fld>
            <a:endParaRPr lang="en-US" dirty="0"/>
          </a:p>
        </p:txBody>
      </p:sp>
    </p:spTree>
    <p:extLst>
      <p:ext uri="{BB962C8B-B14F-4D97-AF65-F5344CB8AC3E}">
        <p14:creationId xmlns:p14="http://schemas.microsoft.com/office/powerpoint/2010/main" val="24665743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age break—with branding">
    <p:bg>
      <p:bgPr>
        <a:solidFill>
          <a:srgbClr val="005289"/>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1D3F49D-B110-274A-9C07-D338251E94FE}"/>
              </a:ext>
            </a:extLst>
          </p:cNvPr>
          <p:cNvPicPr>
            <a:picLocks noChangeAspect="1"/>
          </p:cNvPicPr>
          <p:nvPr userDrawn="1"/>
        </p:nvPicPr>
        <p:blipFill>
          <a:blip r:embed="rId2"/>
          <a:stretch>
            <a:fillRect/>
          </a:stretch>
        </p:blipFill>
        <p:spPr>
          <a:xfrm>
            <a:off x="0" y="0"/>
            <a:ext cx="9144000" cy="5143500"/>
          </a:xfrm>
          <a:prstGeom prst="rect">
            <a:avLst/>
          </a:prstGeom>
        </p:spPr>
      </p:pic>
      <p:sp>
        <p:nvSpPr>
          <p:cNvPr id="16" name="Text Placeholder 4">
            <a:extLst>
              <a:ext uri="{FF2B5EF4-FFF2-40B4-BE49-F238E27FC236}">
                <a16:creationId xmlns:a16="http://schemas.microsoft.com/office/drawing/2014/main" id="{D2465C92-CD93-1F46-A7D4-EA1201447E7E}"/>
              </a:ext>
            </a:extLst>
          </p:cNvPr>
          <p:cNvSpPr>
            <a:spLocks noGrp="1"/>
          </p:cNvSpPr>
          <p:nvPr>
            <p:ph type="body" sz="quarter" idx="14" hasCustomPrompt="1"/>
          </p:nvPr>
        </p:nvSpPr>
        <p:spPr>
          <a:xfrm>
            <a:off x="1087541" y="2237643"/>
            <a:ext cx="6968919" cy="500887"/>
          </a:xfrm>
        </p:spPr>
        <p:txBody>
          <a:bodyPr>
            <a:noAutofit/>
          </a:bodyPr>
          <a:lstStyle>
            <a:lvl1pPr marL="0" indent="0" algn="l">
              <a:buNone/>
              <a:defRPr sz="3750" b="1">
                <a:solidFill>
                  <a:srgbClr val="F9C000"/>
                </a:solidFill>
              </a:defRPr>
            </a:lvl1pPr>
          </a:lstStyle>
          <a:p>
            <a:pPr lvl="0"/>
            <a:r>
              <a:rPr lang="en-GB" dirty="0"/>
              <a:t>Click to add page break title</a:t>
            </a:r>
            <a:endParaRPr lang="en-US" dirty="0"/>
          </a:p>
        </p:txBody>
      </p:sp>
    </p:spTree>
    <p:extLst>
      <p:ext uri="{BB962C8B-B14F-4D97-AF65-F5344CB8AC3E}">
        <p14:creationId xmlns:p14="http://schemas.microsoft.com/office/powerpoint/2010/main" val="145731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age break—Maori branding">
    <p:bg>
      <p:bgPr>
        <a:solidFill>
          <a:srgbClr val="005289"/>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2E018E6-EFF3-2C4C-9359-24BCC72D0A6C}"/>
              </a:ext>
            </a:extLst>
          </p:cNvPr>
          <p:cNvPicPr>
            <a:picLocks noChangeAspect="1"/>
          </p:cNvPicPr>
          <p:nvPr userDrawn="1"/>
        </p:nvPicPr>
        <p:blipFill>
          <a:blip r:embed="rId2"/>
          <a:stretch>
            <a:fillRect/>
          </a:stretch>
        </p:blipFill>
        <p:spPr>
          <a:xfrm>
            <a:off x="0" y="0"/>
            <a:ext cx="9144000" cy="5143500"/>
          </a:xfrm>
          <a:prstGeom prst="rect">
            <a:avLst/>
          </a:prstGeom>
        </p:spPr>
      </p:pic>
      <p:sp>
        <p:nvSpPr>
          <p:cNvPr id="16" name="Text Placeholder 4">
            <a:extLst>
              <a:ext uri="{FF2B5EF4-FFF2-40B4-BE49-F238E27FC236}">
                <a16:creationId xmlns:a16="http://schemas.microsoft.com/office/drawing/2014/main" id="{D2465C92-CD93-1F46-A7D4-EA1201447E7E}"/>
              </a:ext>
            </a:extLst>
          </p:cNvPr>
          <p:cNvSpPr>
            <a:spLocks noGrp="1"/>
          </p:cNvSpPr>
          <p:nvPr>
            <p:ph type="body" sz="quarter" idx="14" hasCustomPrompt="1"/>
          </p:nvPr>
        </p:nvSpPr>
        <p:spPr>
          <a:xfrm>
            <a:off x="1087541" y="2237643"/>
            <a:ext cx="6968919" cy="500887"/>
          </a:xfrm>
        </p:spPr>
        <p:txBody>
          <a:bodyPr>
            <a:noAutofit/>
          </a:bodyPr>
          <a:lstStyle>
            <a:lvl1pPr marL="0" indent="0" algn="l">
              <a:buNone/>
              <a:defRPr sz="3750" b="1">
                <a:solidFill>
                  <a:srgbClr val="F9C000"/>
                </a:solidFill>
              </a:defRPr>
            </a:lvl1pPr>
          </a:lstStyle>
          <a:p>
            <a:pPr lvl="0"/>
            <a:r>
              <a:rPr lang="en-GB" dirty="0"/>
              <a:t>Click to add page break title</a:t>
            </a:r>
            <a:endParaRPr lang="en-US" dirty="0"/>
          </a:p>
        </p:txBody>
      </p:sp>
    </p:spTree>
    <p:extLst>
      <p:ext uri="{BB962C8B-B14F-4D97-AF65-F5344CB8AC3E}">
        <p14:creationId xmlns:p14="http://schemas.microsoft.com/office/powerpoint/2010/main" val="23392552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age break—Pacific branding">
    <p:bg>
      <p:bgPr>
        <a:solidFill>
          <a:srgbClr val="005289"/>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801CD43-E23E-BF44-8C7F-E5C029064448}"/>
              </a:ext>
            </a:extLst>
          </p:cNvPr>
          <p:cNvPicPr>
            <a:picLocks noChangeAspect="1"/>
          </p:cNvPicPr>
          <p:nvPr userDrawn="1"/>
        </p:nvPicPr>
        <p:blipFill>
          <a:blip r:embed="rId2"/>
          <a:stretch>
            <a:fillRect/>
          </a:stretch>
        </p:blipFill>
        <p:spPr>
          <a:xfrm>
            <a:off x="0" y="0"/>
            <a:ext cx="9144000" cy="5143500"/>
          </a:xfrm>
          <a:prstGeom prst="rect">
            <a:avLst/>
          </a:prstGeom>
        </p:spPr>
      </p:pic>
      <p:sp>
        <p:nvSpPr>
          <p:cNvPr id="16" name="Text Placeholder 4">
            <a:extLst>
              <a:ext uri="{FF2B5EF4-FFF2-40B4-BE49-F238E27FC236}">
                <a16:creationId xmlns:a16="http://schemas.microsoft.com/office/drawing/2014/main" id="{D2465C92-CD93-1F46-A7D4-EA1201447E7E}"/>
              </a:ext>
            </a:extLst>
          </p:cNvPr>
          <p:cNvSpPr>
            <a:spLocks noGrp="1"/>
          </p:cNvSpPr>
          <p:nvPr>
            <p:ph type="body" sz="quarter" idx="14" hasCustomPrompt="1"/>
          </p:nvPr>
        </p:nvSpPr>
        <p:spPr>
          <a:xfrm>
            <a:off x="1087541" y="2237643"/>
            <a:ext cx="6968919" cy="500887"/>
          </a:xfrm>
        </p:spPr>
        <p:txBody>
          <a:bodyPr>
            <a:noAutofit/>
          </a:bodyPr>
          <a:lstStyle>
            <a:lvl1pPr marL="0" indent="0" algn="l">
              <a:buNone/>
              <a:defRPr sz="3750" b="1">
                <a:solidFill>
                  <a:srgbClr val="F9C000"/>
                </a:solidFill>
              </a:defRPr>
            </a:lvl1pPr>
          </a:lstStyle>
          <a:p>
            <a:pPr lvl="0"/>
            <a:r>
              <a:rPr lang="en-GB" dirty="0"/>
              <a:t>Click to add page break title</a:t>
            </a:r>
            <a:endParaRPr lang="en-US" dirty="0"/>
          </a:p>
        </p:txBody>
      </p:sp>
    </p:spTree>
    <p:extLst>
      <p:ext uri="{BB962C8B-B14F-4D97-AF65-F5344CB8AC3E}">
        <p14:creationId xmlns:p14="http://schemas.microsoft.com/office/powerpoint/2010/main" val="4188249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page Christchurch">
    <p:bg>
      <p:bgPr>
        <a:solidFill>
          <a:srgbClr val="00508F"/>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0A8E7E3-5349-ED49-9404-2BFA74136005}"/>
              </a:ext>
            </a:extLst>
          </p:cNvPr>
          <p:cNvPicPr>
            <a:picLocks noChangeAspect="1"/>
          </p:cNvPicPr>
          <p:nvPr userDrawn="1"/>
        </p:nvPicPr>
        <p:blipFill>
          <a:blip r:embed="rId2"/>
          <a:stretch>
            <a:fillRect/>
          </a:stretch>
        </p:blipFill>
        <p:spPr>
          <a:xfrm>
            <a:off x="0" y="0"/>
            <a:ext cx="9144000" cy="5143500"/>
          </a:xfrm>
          <a:prstGeom prst="rect">
            <a:avLst/>
          </a:prstGeom>
        </p:spPr>
      </p:pic>
      <p:sp>
        <p:nvSpPr>
          <p:cNvPr id="17" name="Text Placeholder 4">
            <a:extLst>
              <a:ext uri="{FF2B5EF4-FFF2-40B4-BE49-F238E27FC236}">
                <a16:creationId xmlns:a16="http://schemas.microsoft.com/office/drawing/2014/main" id="{E989B577-02B8-B947-9BF8-5626CDB052DD}"/>
              </a:ext>
            </a:extLst>
          </p:cNvPr>
          <p:cNvSpPr>
            <a:spLocks noGrp="1"/>
          </p:cNvSpPr>
          <p:nvPr>
            <p:ph type="body" sz="quarter" idx="13"/>
          </p:nvPr>
        </p:nvSpPr>
        <p:spPr>
          <a:xfrm>
            <a:off x="1056915" y="2384145"/>
            <a:ext cx="6968919" cy="939707"/>
          </a:xfrm>
        </p:spPr>
        <p:txBody>
          <a:bodyPr>
            <a:noAutofit/>
          </a:bodyPr>
          <a:lstStyle>
            <a:lvl1pPr marL="0" indent="0" algn="l">
              <a:lnSpc>
                <a:spcPts val="3000"/>
              </a:lnSpc>
              <a:buNone/>
              <a:defRPr sz="3750" b="1">
                <a:solidFill>
                  <a:srgbClr val="F9C000"/>
                </a:solidFill>
              </a:defRPr>
            </a:lvl1pPr>
          </a:lstStyle>
          <a:p>
            <a:pPr lvl="0"/>
            <a:r>
              <a:rPr lang="en-GB"/>
              <a:t>Click to edit Master text styles</a:t>
            </a:r>
          </a:p>
        </p:txBody>
      </p:sp>
      <p:sp>
        <p:nvSpPr>
          <p:cNvPr id="28" name="Text Placeholder 4">
            <a:extLst>
              <a:ext uri="{FF2B5EF4-FFF2-40B4-BE49-F238E27FC236}">
                <a16:creationId xmlns:a16="http://schemas.microsoft.com/office/drawing/2014/main" id="{5C50D7ED-159E-FC4B-816C-E630009F9214}"/>
              </a:ext>
            </a:extLst>
          </p:cNvPr>
          <p:cNvSpPr>
            <a:spLocks noGrp="1"/>
          </p:cNvSpPr>
          <p:nvPr>
            <p:ph type="body" sz="quarter" idx="15" hasCustomPrompt="1"/>
          </p:nvPr>
        </p:nvSpPr>
        <p:spPr>
          <a:xfrm>
            <a:off x="1056915" y="4330486"/>
            <a:ext cx="4787294" cy="252812"/>
          </a:xfrm>
        </p:spPr>
        <p:txBody>
          <a:bodyPr>
            <a:noAutofit/>
          </a:bodyPr>
          <a:lstStyle>
            <a:lvl1pPr marL="0" indent="0" algn="l">
              <a:buNone/>
              <a:defRPr sz="1350" b="0" i="0" baseline="0">
                <a:solidFill>
                  <a:schemeClr val="accent5">
                    <a:lumMod val="60000"/>
                    <a:lumOff val="40000"/>
                  </a:schemeClr>
                </a:solidFill>
                <a:latin typeface="Arial" panose="020B0604020202020204" pitchFamily="34" charset="0"/>
                <a:ea typeface="Arial" panose="020B0606030504020204" pitchFamily="34" charset="0"/>
                <a:cs typeface="Arial" panose="020B0604020202020204" pitchFamily="34" charset="0"/>
              </a:defRPr>
            </a:lvl1pPr>
            <a:lvl2pPr>
              <a:defRPr b="1" i="0">
                <a:latin typeface="Arial" panose="020B0606030504020204" pitchFamily="34" charset="0"/>
                <a:ea typeface="Arial" panose="020B0606030504020204" pitchFamily="34" charset="0"/>
                <a:cs typeface="Arial" panose="020B0606030504020204" pitchFamily="34" charset="0"/>
              </a:defRPr>
            </a:lvl2pPr>
            <a:lvl3pPr>
              <a:defRPr b="1" i="0">
                <a:latin typeface="Arial" panose="020B0606030504020204" pitchFamily="34" charset="0"/>
                <a:ea typeface="Arial" panose="020B0606030504020204" pitchFamily="34" charset="0"/>
                <a:cs typeface="Arial" panose="020B0606030504020204" pitchFamily="34" charset="0"/>
              </a:defRPr>
            </a:lvl3pPr>
            <a:lvl4pPr>
              <a:defRPr b="1" i="0">
                <a:latin typeface="Arial" panose="020B0606030504020204" pitchFamily="34" charset="0"/>
                <a:ea typeface="Arial" panose="020B0606030504020204" pitchFamily="34" charset="0"/>
                <a:cs typeface="Arial" panose="020B0606030504020204" pitchFamily="34" charset="0"/>
              </a:defRPr>
            </a:lvl4pPr>
            <a:lvl5pPr>
              <a:defRPr b="1" i="0">
                <a:latin typeface="Arial" panose="020B0606030504020204" pitchFamily="34" charset="0"/>
                <a:ea typeface="Arial" panose="020B0606030504020204" pitchFamily="34" charset="0"/>
                <a:cs typeface="Arial" panose="020B0606030504020204" pitchFamily="34" charset="0"/>
              </a:defRPr>
            </a:lvl5pPr>
          </a:lstStyle>
          <a:p>
            <a:pPr lvl="0"/>
            <a:r>
              <a:rPr lang="en-GB" dirty="0"/>
              <a:t>Click to add presenter | date</a:t>
            </a:r>
          </a:p>
        </p:txBody>
      </p:sp>
      <p:sp>
        <p:nvSpPr>
          <p:cNvPr id="24" name="Text Placeholder 23">
            <a:extLst>
              <a:ext uri="{FF2B5EF4-FFF2-40B4-BE49-F238E27FC236}">
                <a16:creationId xmlns:a16="http://schemas.microsoft.com/office/drawing/2014/main" id="{BE8FF240-2C96-184B-BF50-BCC6EFB69007}"/>
              </a:ext>
            </a:extLst>
          </p:cNvPr>
          <p:cNvSpPr>
            <a:spLocks noGrp="1"/>
          </p:cNvSpPr>
          <p:nvPr>
            <p:ph type="body" sz="quarter" idx="16" hasCustomPrompt="1"/>
          </p:nvPr>
        </p:nvSpPr>
        <p:spPr>
          <a:xfrm>
            <a:off x="1057275" y="1956463"/>
            <a:ext cx="6968559" cy="358775"/>
          </a:xfrm>
        </p:spPr>
        <p:txBody>
          <a:bodyPr>
            <a:normAutofit/>
          </a:bodyPr>
          <a:lstStyle>
            <a:lvl1pPr marL="0" indent="0">
              <a:buNone/>
              <a:defRPr sz="1600" b="1" i="0">
                <a:solidFill>
                  <a:schemeClr val="bg1"/>
                </a:solidFill>
                <a:latin typeface="Arial" panose="020B0604020202020204" pitchFamily="34" charset="0"/>
                <a:cs typeface="Arial" panose="020B0604020202020204" pitchFamily="34" charset="0"/>
              </a:defRPr>
            </a:lvl1pPr>
          </a:lstStyle>
          <a:p>
            <a:pPr lvl="0"/>
            <a:r>
              <a:rPr lang="en-GB" dirty="0"/>
              <a:t>Click to add subtitle</a:t>
            </a:r>
            <a:endParaRPr lang="en-US" dirty="0"/>
          </a:p>
        </p:txBody>
      </p:sp>
      <p:pic>
        <p:nvPicPr>
          <p:cNvPr id="8" name="Picture 7">
            <a:extLst>
              <a:ext uri="{FF2B5EF4-FFF2-40B4-BE49-F238E27FC236}">
                <a16:creationId xmlns:a16="http://schemas.microsoft.com/office/drawing/2014/main" id="{F4F00894-E430-7B4E-9C05-A8F9C40C1FEB}"/>
              </a:ext>
            </a:extLst>
          </p:cNvPr>
          <p:cNvPicPr>
            <a:picLocks noChangeAspect="1"/>
          </p:cNvPicPr>
          <p:nvPr userDrawn="1"/>
        </p:nvPicPr>
        <p:blipFill>
          <a:blip r:embed="rId3"/>
          <a:stretch>
            <a:fillRect/>
          </a:stretch>
        </p:blipFill>
        <p:spPr>
          <a:xfrm>
            <a:off x="7570552" y="320752"/>
            <a:ext cx="1262038" cy="818619"/>
          </a:xfrm>
          <a:prstGeom prst="rect">
            <a:avLst/>
          </a:prstGeom>
        </p:spPr>
      </p:pic>
    </p:spTree>
    <p:extLst>
      <p:ext uri="{BB962C8B-B14F-4D97-AF65-F5344CB8AC3E}">
        <p14:creationId xmlns:p14="http://schemas.microsoft.com/office/powerpoint/2010/main" val="4125875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age break—with full insert image">
    <p:bg>
      <p:bgPr>
        <a:solidFill>
          <a:srgbClr val="005289"/>
        </a:solidFill>
        <a:effectLst/>
      </p:bgPr>
    </p:bg>
    <p:spTree>
      <p:nvGrpSpPr>
        <p:cNvPr id="1" name=""/>
        <p:cNvGrpSpPr/>
        <p:nvPr/>
      </p:nvGrpSpPr>
      <p:grpSpPr>
        <a:xfrm>
          <a:off x="0" y="0"/>
          <a:ext cx="0" cy="0"/>
          <a:chOff x="0" y="0"/>
          <a:chExt cx="0" cy="0"/>
        </a:xfrm>
      </p:grpSpPr>
      <p:sp>
        <p:nvSpPr>
          <p:cNvPr id="7" name="Text Placeholder 4">
            <a:extLst>
              <a:ext uri="{FF2B5EF4-FFF2-40B4-BE49-F238E27FC236}">
                <a16:creationId xmlns:a16="http://schemas.microsoft.com/office/drawing/2014/main" id="{7A5E6A2E-43F0-B94A-B0F4-0970CF97A31C}"/>
              </a:ext>
            </a:extLst>
          </p:cNvPr>
          <p:cNvSpPr>
            <a:spLocks noGrp="1"/>
          </p:cNvSpPr>
          <p:nvPr>
            <p:ph type="body" sz="quarter" idx="14" hasCustomPrompt="1"/>
          </p:nvPr>
        </p:nvSpPr>
        <p:spPr>
          <a:xfrm>
            <a:off x="1087541" y="2237643"/>
            <a:ext cx="6968919" cy="500887"/>
          </a:xfrm>
        </p:spPr>
        <p:txBody>
          <a:bodyPr>
            <a:noAutofit/>
          </a:bodyPr>
          <a:lstStyle>
            <a:lvl1pPr marL="0" indent="0" algn="l">
              <a:buNone/>
              <a:defRPr sz="3750" b="1">
                <a:solidFill>
                  <a:srgbClr val="F9C000"/>
                </a:solidFill>
              </a:defRPr>
            </a:lvl1pPr>
          </a:lstStyle>
          <a:p>
            <a:pPr lvl="0"/>
            <a:r>
              <a:rPr lang="en-GB" dirty="0"/>
              <a:t>Click to add page break title</a:t>
            </a:r>
            <a:endParaRPr lang="en-US" dirty="0"/>
          </a:p>
        </p:txBody>
      </p:sp>
      <p:sp>
        <p:nvSpPr>
          <p:cNvPr id="3" name="Picture Placeholder 2">
            <a:extLst>
              <a:ext uri="{FF2B5EF4-FFF2-40B4-BE49-F238E27FC236}">
                <a16:creationId xmlns:a16="http://schemas.microsoft.com/office/drawing/2014/main" id="{FF0F85F2-710B-2A4A-AA46-3519794FB4F8}"/>
              </a:ext>
            </a:extLst>
          </p:cNvPr>
          <p:cNvSpPr>
            <a:spLocks noGrp="1"/>
          </p:cNvSpPr>
          <p:nvPr>
            <p:ph type="pic" sz="quarter" idx="15" hasCustomPrompt="1"/>
          </p:nvPr>
        </p:nvSpPr>
        <p:spPr>
          <a:xfrm>
            <a:off x="0" y="0"/>
            <a:ext cx="9144000" cy="5143500"/>
          </a:xfrm>
        </p:spPr>
        <p:txBody>
          <a:bodyPr/>
          <a:lstStyle>
            <a:lvl1pPr marL="0" indent="0" algn="ctr">
              <a:buNone/>
              <a:defRPr>
                <a:solidFill>
                  <a:schemeClr val="accent1">
                    <a:lumMod val="40000"/>
                    <a:lumOff val="60000"/>
                  </a:schemeClr>
                </a:solidFill>
              </a:defRPr>
            </a:lvl1pPr>
          </a:lstStyle>
          <a:p>
            <a:r>
              <a:rPr lang="en-US" dirty="0"/>
              <a:t>Click icon to insert full image. (After inserting, select, and send to back. Then edit text.)</a:t>
            </a:r>
          </a:p>
        </p:txBody>
      </p:sp>
    </p:spTree>
    <p:extLst>
      <p:ext uri="{BB962C8B-B14F-4D97-AF65-F5344CB8AC3E}">
        <p14:creationId xmlns:p14="http://schemas.microsoft.com/office/powerpoint/2010/main" val="11709201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Data page (6)">
    <p:bg>
      <p:bgPr>
        <a:solidFill>
          <a:srgbClr val="005289"/>
        </a:solidFill>
        <a:effectLst/>
      </p:bgPr>
    </p:bg>
    <p:spTree>
      <p:nvGrpSpPr>
        <p:cNvPr id="1" name=""/>
        <p:cNvGrpSpPr/>
        <p:nvPr/>
      </p:nvGrpSpPr>
      <p:grpSpPr>
        <a:xfrm>
          <a:off x="0" y="0"/>
          <a:ext cx="0" cy="0"/>
          <a:chOff x="0" y="0"/>
          <a:chExt cx="0" cy="0"/>
        </a:xfrm>
      </p:grpSpPr>
      <p:sp>
        <p:nvSpPr>
          <p:cNvPr id="4" name="Title 7">
            <a:extLst>
              <a:ext uri="{FF2B5EF4-FFF2-40B4-BE49-F238E27FC236}">
                <a16:creationId xmlns:a16="http://schemas.microsoft.com/office/drawing/2014/main" id="{81D802CD-A9A1-C847-A5D5-1A30CA38B8F6}"/>
              </a:ext>
            </a:extLst>
          </p:cNvPr>
          <p:cNvSpPr>
            <a:spLocks noGrp="1"/>
          </p:cNvSpPr>
          <p:nvPr>
            <p:ph type="title" hasCustomPrompt="1"/>
          </p:nvPr>
        </p:nvSpPr>
        <p:spPr>
          <a:xfrm>
            <a:off x="543923" y="694533"/>
            <a:ext cx="7971766" cy="379161"/>
          </a:xfrm>
          <a:prstGeom prst="rect">
            <a:avLst/>
          </a:prstGeom>
        </p:spPr>
        <p:txBody>
          <a:bodyPr>
            <a:noAutofit/>
          </a:bodyPr>
          <a:lstStyle>
            <a:lvl1pPr>
              <a:defRPr sz="3000" b="1" i="0" baseline="0">
                <a:solidFill>
                  <a:schemeClr val="bg1"/>
                </a:solidFill>
                <a:latin typeface="Arial" panose="020B0604020202020204" pitchFamily="34" charset="0"/>
                <a:cs typeface="Arial" panose="020B0604020202020204" pitchFamily="34" charset="0"/>
              </a:defRPr>
            </a:lvl1pPr>
          </a:lstStyle>
          <a:p>
            <a:r>
              <a:rPr lang="en-GB" dirty="0"/>
              <a:t>Click to add title</a:t>
            </a:r>
            <a:endParaRPr lang="en-US" dirty="0"/>
          </a:p>
        </p:txBody>
      </p:sp>
      <p:sp>
        <p:nvSpPr>
          <p:cNvPr id="5" name="Rectangle 4">
            <a:extLst>
              <a:ext uri="{FF2B5EF4-FFF2-40B4-BE49-F238E27FC236}">
                <a16:creationId xmlns:a16="http://schemas.microsoft.com/office/drawing/2014/main" id="{21EBA59B-3FB4-444D-9F39-6B3F08BF92CE}"/>
              </a:ext>
            </a:extLst>
          </p:cNvPr>
          <p:cNvSpPr/>
          <p:nvPr userDrawn="1"/>
        </p:nvSpPr>
        <p:spPr>
          <a:xfrm>
            <a:off x="624612" y="538116"/>
            <a:ext cx="485473" cy="34289"/>
          </a:xfrm>
          <a:prstGeom prst="rect">
            <a:avLst/>
          </a:prstGeom>
          <a:solidFill>
            <a:srgbClr val="F9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1" b="0" i="0" dirty="0">
              <a:latin typeface="Arial" panose="020B0604020202020204" pitchFamily="34" charset="0"/>
            </a:endParaRPr>
          </a:p>
        </p:txBody>
      </p:sp>
      <p:sp>
        <p:nvSpPr>
          <p:cNvPr id="6" name="Text Placeholder 21">
            <a:extLst>
              <a:ext uri="{FF2B5EF4-FFF2-40B4-BE49-F238E27FC236}">
                <a16:creationId xmlns:a16="http://schemas.microsoft.com/office/drawing/2014/main" id="{733DC9CF-A961-8045-AE92-053ED0236680}"/>
              </a:ext>
            </a:extLst>
          </p:cNvPr>
          <p:cNvSpPr>
            <a:spLocks noGrp="1"/>
          </p:cNvSpPr>
          <p:nvPr>
            <p:ph type="body" sz="quarter" idx="20" hasCustomPrompt="1"/>
          </p:nvPr>
        </p:nvSpPr>
        <p:spPr>
          <a:xfrm>
            <a:off x="542925" y="1095451"/>
            <a:ext cx="7972425" cy="260350"/>
          </a:xfrm>
        </p:spPr>
        <p:txBody>
          <a:bodyPr>
            <a:noAutofit/>
          </a:bodyPr>
          <a:lstStyle>
            <a:lvl1pPr marL="0" indent="0">
              <a:buNone/>
              <a:defRPr b="1">
                <a:solidFill>
                  <a:srgbClr val="F9C000"/>
                </a:solidFill>
              </a:defRPr>
            </a:lvl1pPr>
          </a:lstStyle>
          <a:p>
            <a:pPr lvl="0"/>
            <a:r>
              <a:rPr lang="en-GB" dirty="0"/>
              <a:t>Click to add subtitle</a:t>
            </a:r>
          </a:p>
        </p:txBody>
      </p:sp>
      <p:sp>
        <p:nvSpPr>
          <p:cNvPr id="41" name="Text Placeholder 4">
            <a:extLst>
              <a:ext uri="{FF2B5EF4-FFF2-40B4-BE49-F238E27FC236}">
                <a16:creationId xmlns:a16="http://schemas.microsoft.com/office/drawing/2014/main" id="{1F351A5C-628A-6D48-8897-8B553B3B0AB8}"/>
              </a:ext>
            </a:extLst>
          </p:cNvPr>
          <p:cNvSpPr>
            <a:spLocks noGrp="1"/>
          </p:cNvSpPr>
          <p:nvPr>
            <p:ph type="body" sz="quarter" idx="14" hasCustomPrompt="1"/>
          </p:nvPr>
        </p:nvSpPr>
        <p:spPr>
          <a:xfrm>
            <a:off x="542925" y="1773343"/>
            <a:ext cx="1605617" cy="500887"/>
          </a:xfrm>
        </p:spPr>
        <p:txBody>
          <a:bodyPr>
            <a:noAutofit/>
          </a:bodyPr>
          <a:lstStyle>
            <a:lvl1pPr marL="0" indent="0" algn="ctr">
              <a:buNone/>
              <a:defRPr sz="3750" b="1">
                <a:solidFill>
                  <a:srgbClr val="F9C000"/>
                </a:solidFill>
              </a:defRPr>
            </a:lvl1pPr>
          </a:lstStyle>
          <a:p>
            <a:pPr lvl="0"/>
            <a:r>
              <a:rPr lang="en-GB" dirty="0"/>
              <a:t>#</a:t>
            </a:r>
            <a:endParaRPr lang="en-US" dirty="0"/>
          </a:p>
        </p:txBody>
      </p:sp>
      <p:sp>
        <p:nvSpPr>
          <p:cNvPr id="42" name="Text Placeholder 4">
            <a:extLst>
              <a:ext uri="{FF2B5EF4-FFF2-40B4-BE49-F238E27FC236}">
                <a16:creationId xmlns:a16="http://schemas.microsoft.com/office/drawing/2014/main" id="{36D5A25E-B8B4-4D4F-ABCA-C8F165BADFEC}"/>
              </a:ext>
            </a:extLst>
          </p:cNvPr>
          <p:cNvSpPr>
            <a:spLocks noGrp="1"/>
          </p:cNvSpPr>
          <p:nvPr>
            <p:ph type="body" sz="quarter" idx="24" hasCustomPrompt="1"/>
          </p:nvPr>
        </p:nvSpPr>
        <p:spPr>
          <a:xfrm>
            <a:off x="542925" y="3260949"/>
            <a:ext cx="1605617" cy="500887"/>
          </a:xfrm>
        </p:spPr>
        <p:txBody>
          <a:bodyPr>
            <a:noAutofit/>
          </a:bodyPr>
          <a:lstStyle>
            <a:lvl1pPr marL="0" indent="0" algn="ctr">
              <a:buNone/>
              <a:defRPr sz="3750" b="1">
                <a:solidFill>
                  <a:srgbClr val="F9C000"/>
                </a:solidFill>
              </a:defRPr>
            </a:lvl1pPr>
          </a:lstStyle>
          <a:p>
            <a:pPr lvl="0"/>
            <a:r>
              <a:rPr lang="en-GB" dirty="0"/>
              <a:t>#</a:t>
            </a:r>
            <a:endParaRPr lang="en-US" dirty="0"/>
          </a:p>
        </p:txBody>
      </p:sp>
      <p:sp>
        <p:nvSpPr>
          <p:cNvPr id="43" name="Text Placeholder 2">
            <a:extLst>
              <a:ext uri="{FF2B5EF4-FFF2-40B4-BE49-F238E27FC236}">
                <a16:creationId xmlns:a16="http://schemas.microsoft.com/office/drawing/2014/main" id="{AB3B12B8-6407-294F-871A-E4C318126822}"/>
              </a:ext>
            </a:extLst>
          </p:cNvPr>
          <p:cNvSpPr>
            <a:spLocks noGrp="1"/>
          </p:cNvSpPr>
          <p:nvPr>
            <p:ph type="body" sz="quarter" idx="65" hasCustomPrompt="1"/>
          </p:nvPr>
        </p:nvSpPr>
        <p:spPr>
          <a:xfrm>
            <a:off x="547473" y="2342521"/>
            <a:ext cx="1605617" cy="226498"/>
          </a:xfrm>
        </p:spPr>
        <p:txBody>
          <a:bodyPr>
            <a:noAutofit/>
          </a:bodyPr>
          <a:lstStyle>
            <a:lvl1pPr marL="0" indent="0" algn="ctr">
              <a:buNone/>
              <a:defRPr sz="1200" b="1">
                <a:solidFill>
                  <a:schemeClr val="bg1"/>
                </a:solidFill>
              </a:defRPr>
            </a:lvl1pPr>
            <a:lvl2pPr marL="342900" indent="0">
              <a:buNone/>
              <a:defRPr/>
            </a:lvl2pPr>
          </a:lstStyle>
          <a:p>
            <a:pPr lvl="0"/>
            <a:r>
              <a:rPr lang="en-GB" dirty="0"/>
              <a:t>Click here</a:t>
            </a:r>
            <a:endParaRPr lang="en-US" dirty="0"/>
          </a:p>
        </p:txBody>
      </p:sp>
      <p:sp>
        <p:nvSpPr>
          <p:cNvPr id="44" name="Text Placeholder 2">
            <a:extLst>
              <a:ext uri="{FF2B5EF4-FFF2-40B4-BE49-F238E27FC236}">
                <a16:creationId xmlns:a16="http://schemas.microsoft.com/office/drawing/2014/main" id="{2AE032BD-92C0-5E43-B0A4-011201885A0A}"/>
              </a:ext>
            </a:extLst>
          </p:cNvPr>
          <p:cNvSpPr>
            <a:spLocks noGrp="1"/>
          </p:cNvSpPr>
          <p:nvPr>
            <p:ph type="body" sz="quarter" idx="80" hasCustomPrompt="1"/>
          </p:nvPr>
        </p:nvSpPr>
        <p:spPr>
          <a:xfrm>
            <a:off x="552022" y="3830127"/>
            <a:ext cx="1605617" cy="226498"/>
          </a:xfrm>
        </p:spPr>
        <p:txBody>
          <a:bodyPr>
            <a:noAutofit/>
          </a:bodyPr>
          <a:lstStyle>
            <a:lvl1pPr marL="0" indent="0" algn="ctr">
              <a:buNone/>
              <a:defRPr sz="1200" b="1">
                <a:solidFill>
                  <a:schemeClr val="bg1"/>
                </a:solidFill>
              </a:defRPr>
            </a:lvl1pPr>
            <a:lvl2pPr marL="342900" indent="0">
              <a:buNone/>
              <a:defRPr/>
            </a:lvl2pPr>
          </a:lstStyle>
          <a:p>
            <a:pPr lvl="0"/>
            <a:r>
              <a:rPr lang="en-GB" dirty="0"/>
              <a:t>Click here</a:t>
            </a:r>
            <a:endParaRPr lang="en-US" dirty="0"/>
          </a:p>
        </p:txBody>
      </p:sp>
      <p:sp>
        <p:nvSpPr>
          <p:cNvPr id="45" name="Text Placeholder 2">
            <a:extLst>
              <a:ext uri="{FF2B5EF4-FFF2-40B4-BE49-F238E27FC236}">
                <a16:creationId xmlns:a16="http://schemas.microsoft.com/office/drawing/2014/main" id="{8D6C4ECE-4F9A-154C-B2B5-DA3ADC844D46}"/>
              </a:ext>
            </a:extLst>
          </p:cNvPr>
          <p:cNvSpPr>
            <a:spLocks noGrp="1"/>
          </p:cNvSpPr>
          <p:nvPr>
            <p:ph type="body" sz="quarter" idx="82" hasCustomPrompt="1"/>
          </p:nvPr>
        </p:nvSpPr>
        <p:spPr>
          <a:xfrm>
            <a:off x="547473" y="2633672"/>
            <a:ext cx="1605617" cy="484895"/>
          </a:xfrm>
        </p:spPr>
        <p:txBody>
          <a:bodyPr>
            <a:noAutofit/>
          </a:bodyPr>
          <a:lstStyle>
            <a:lvl1pPr marL="0" indent="0" algn="ctr">
              <a:buNone/>
              <a:defRPr sz="1050" b="0">
                <a:solidFill>
                  <a:schemeClr val="bg1"/>
                </a:solidFill>
              </a:defRPr>
            </a:lvl1pPr>
            <a:lvl2pPr marL="342900" indent="0">
              <a:buNone/>
              <a:defRPr/>
            </a:lvl2pPr>
          </a:lstStyle>
          <a:p>
            <a:pPr lvl="0"/>
            <a:r>
              <a:rPr lang="en-GB" dirty="0"/>
              <a:t>Click here</a:t>
            </a:r>
            <a:endParaRPr lang="en-US" dirty="0"/>
          </a:p>
        </p:txBody>
      </p:sp>
      <p:sp>
        <p:nvSpPr>
          <p:cNvPr id="46" name="Text Placeholder 2">
            <a:extLst>
              <a:ext uri="{FF2B5EF4-FFF2-40B4-BE49-F238E27FC236}">
                <a16:creationId xmlns:a16="http://schemas.microsoft.com/office/drawing/2014/main" id="{327ED8BA-2189-0A4F-8BB0-0B790DF28E3E}"/>
              </a:ext>
            </a:extLst>
          </p:cNvPr>
          <p:cNvSpPr>
            <a:spLocks noGrp="1"/>
          </p:cNvSpPr>
          <p:nvPr>
            <p:ph type="body" sz="quarter" idx="87" hasCustomPrompt="1"/>
          </p:nvPr>
        </p:nvSpPr>
        <p:spPr>
          <a:xfrm>
            <a:off x="547473" y="4121278"/>
            <a:ext cx="1605617" cy="484895"/>
          </a:xfrm>
        </p:spPr>
        <p:txBody>
          <a:bodyPr>
            <a:noAutofit/>
          </a:bodyPr>
          <a:lstStyle>
            <a:lvl1pPr marL="0" indent="0" algn="ctr">
              <a:buNone/>
              <a:defRPr sz="1050" b="0">
                <a:solidFill>
                  <a:schemeClr val="bg1"/>
                </a:solidFill>
              </a:defRPr>
            </a:lvl1pPr>
            <a:lvl2pPr marL="342900" indent="0">
              <a:buNone/>
              <a:defRPr/>
            </a:lvl2pPr>
          </a:lstStyle>
          <a:p>
            <a:pPr lvl="0"/>
            <a:r>
              <a:rPr lang="en-GB" dirty="0"/>
              <a:t>Click here</a:t>
            </a:r>
            <a:endParaRPr lang="en-US" dirty="0"/>
          </a:p>
        </p:txBody>
      </p:sp>
      <p:sp>
        <p:nvSpPr>
          <p:cNvPr id="53" name="Text Placeholder 4">
            <a:extLst>
              <a:ext uri="{FF2B5EF4-FFF2-40B4-BE49-F238E27FC236}">
                <a16:creationId xmlns:a16="http://schemas.microsoft.com/office/drawing/2014/main" id="{0B77A354-01CC-8340-874B-D55E183E0016}"/>
              </a:ext>
            </a:extLst>
          </p:cNvPr>
          <p:cNvSpPr>
            <a:spLocks noGrp="1"/>
          </p:cNvSpPr>
          <p:nvPr>
            <p:ph type="body" sz="quarter" idx="88" hasCustomPrompt="1"/>
          </p:nvPr>
        </p:nvSpPr>
        <p:spPr>
          <a:xfrm>
            <a:off x="3449898" y="1773343"/>
            <a:ext cx="1605617" cy="500887"/>
          </a:xfrm>
        </p:spPr>
        <p:txBody>
          <a:bodyPr>
            <a:noAutofit/>
          </a:bodyPr>
          <a:lstStyle>
            <a:lvl1pPr marL="0" indent="0" algn="ctr">
              <a:buNone/>
              <a:defRPr sz="3750" b="1">
                <a:solidFill>
                  <a:srgbClr val="F9C000"/>
                </a:solidFill>
              </a:defRPr>
            </a:lvl1pPr>
          </a:lstStyle>
          <a:p>
            <a:pPr lvl="0"/>
            <a:r>
              <a:rPr lang="en-GB" dirty="0"/>
              <a:t>#</a:t>
            </a:r>
            <a:endParaRPr lang="en-US" dirty="0"/>
          </a:p>
        </p:txBody>
      </p:sp>
      <p:sp>
        <p:nvSpPr>
          <p:cNvPr id="54" name="Text Placeholder 4">
            <a:extLst>
              <a:ext uri="{FF2B5EF4-FFF2-40B4-BE49-F238E27FC236}">
                <a16:creationId xmlns:a16="http://schemas.microsoft.com/office/drawing/2014/main" id="{0CDBBC69-2E0F-DA47-A8ED-885D08185D35}"/>
              </a:ext>
            </a:extLst>
          </p:cNvPr>
          <p:cNvSpPr>
            <a:spLocks noGrp="1"/>
          </p:cNvSpPr>
          <p:nvPr>
            <p:ph type="body" sz="quarter" idx="89" hasCustomPrompt="1"/>
          </p:nvPr>
        </p:nvSpPr>
        <p:spPr>
          <a:xfrm>
            <a:off x="3449898" y="3260949"/>
            <a:ext cx="1605617" cy="500887"/>
          </a:xfrm>
        </p:spPr>
        <p:txBody>
          <a:bodyPr>
            <a:noAutofit/>
          </a:bodyPr>
          <a:lstStyle>
            <a:lvl1pPr marL="0" indent="0" algn="ctr">
              <a:buNone/>
              <a:defRPr sz="3750" b="1">
                <a:solidFill>
                  <a:srgbClr val="F9C000"/>
                </a:solidFill>
              </a:defRPr>
            </a:lvl1pPr>
          </a:lstStyle>
          <a:p>
            <a:pPr lvl="0"/>
            <a:r>
              <a:rPr lang="en-GB" dirty="0"/>
              <a:t>#</a:t>
            </a:r>
            <a:endParaRPr lang="en-US" dirty="0"/>
          </a:p>
        </p:txBody>
      </p:sp>
      <p:sp>
        <p:nvSpPr>
          <p:cNvPr id="55" name="Text Placeholder 2">
            <a:extLst>
              <a:ext uri="{FF2B5EF4-FFF2-40B4-BE49-F238E27FC236}">
                <a16:creationId xmlns:a16="http://schemas.microsoft.com/office/drawing/2014/main" id="{9BE01C5C-F80A-F64C-AB22-3C836C2F6449}"/>
              </a:ext>
            </a:extLst>
          </p:cNvPr>
          <p:cNvSpPr>
            <a:spLocks noGrp="1"/>
          </p:cNvSpPr>
          <p:nvPr>
            <p:ph type="body" sz="quarter" idx="90" hasCustomPrompt="1"/>
          </p:nvPr>
        </p:nvSpPr>
        <p:spPr>
          <a:xfrm>
            <a:off x="3454446" y="2342521"/>
            <a:ext cx="1605617" cy="226498"/>
          </a:xfrm>
        </p:spPr>
        <p:txBody>
          <a:bodyPr>
            <a:noAutofit/>
          </a:bodyPr>
          <a:lstStyle>
            <a:lvl1pPr marL="0" indent="0" algn="ctr">
              <a:buNone/>
              <a:defRPr sz="1200" b="1">
                <a:solidFill>
                  <a:schemeClr val="bg1"/>
                </a:solidFill>
              </a:defRPr>
            </a:lvl1pPr>
            <a:lvl2pPr marL="342900" indent="0">
              <a:buNone/>
              <a:defRPr/>
            </a:lvl2pPr>
          </a:lstStyle>
          <a:p>
            <a:pPr lvl="0"/>
            <a:r>
              <a:rPr lang="en-GB" dirty="0"/>
              <a:t>Click here</a:t>
            </a:r>
            <a:endParaRPr lang="en-US" dirty="0"/>
          </a:p>
        </p:txBody>
      </p:sp>
      <p:sp>
        <p:nvSpPr>
          <p:cNvPr id="56" name="Text Placeholder 2">
            <a:extLst>
              <a:ext uri="{FF2B5EF4-FFF2-40B4-BE49-F238E27FC236}">
                <a16:creationId xmlns:a16="http://schemas.microsoft.com/office/drawing/2014/main" id="{ED5FDBA9-427E-1048-B633-BFBB911A0EFE}"/>
              </a:ext>
            </a:extLst>
          </p:cNvPr>
          <p:cNvSpPr>
            <a:spLocks noGrp="1"/>
          </p:cNvSpPr>
          <p:nvPr>
            <p:ph type="body" sz="quarter" idx="91" hasCustomPrompt="1"/>
          </p:nvPr>
        </p:nvSpPr>
        <p:spPr>
          <a:xfrm>
            <a:off x="3458995" y="3830127"/>
            <a:ext cx="1605617" cy="226498"/>
          </a:xfrm>
        </p:spPr>
        <p:txBody>
          <a:bodyPr>
            <a:noAutofit/>
          </a:bodyPr>
          <a:lstStyle>
            <a:lvl1pPr marL="0" indent="0" algn="ctr">
              <a:buNone/>
              <a:defRPr sz="1200" b="1">
                <a:solidFill>
                  <a:schemeClr val="bg1"/>
                </a:solidFill>
              </a:defRPr>
            </a:lvl1pPr>
            <a:lvl2pPr marL="342900" indent="0">
              <a:buNone/>
              <a:defRPr/>
            </a:lvl2pPr>
          </a:lstStyle>
          <a:p>
            <a:pPr lvl="0"/>
            <a:r>
              <a:rPr lang="en-GB" dirty="0"/>
              <a:t>Click here</a:t>
            </a:r>
            <a:endParaRPr lang="en-US" dirty="0"/>
          </a:p>
        </p:txBody>
      </p:sp>
      <p:sp>
        <p:nvSpPr>
          <p:cNvPr id="57" name="Text Placeholder 2">
            <a:extLst>
              <a:ext uri="{FF2B5EF4-FFF2-40B4-BE49-F238E27FC236}">
                <a16:creationId xmlns:a16="http://schemas.microsoft.com/office/drawing/2014/main" id="{ADCB89BB-60EC-7F4F-AA59-7A653D394023}"/>
              </a:ext>
            </a:extLst>
          </p:cNvPr>
          <p:cNvSpPr>
            <a:spLocks noGrp="1"/>
          </p:cNvSpPr>
          <p:nvPr>
            <p:ph type="body" sz="quarter" idx="92" hasCustomPrompt="1"/>
          </p:nvPr>
        </p:nvSpPr>
        <p:spPr>
          <a:xfrm>
            <a:off x="3454446" y="2633672"/>
            <a:ext cx="1605617" cy="484895"/>
          </a:xfrm>
        </p:spPr>
        <p:txBody>
          <a:bodyPr>
            <a:noAutofit/>
          </a:bodyPr>
          <a:lstStyle>
            <a:lvl1pPr marL="0" indent="0" algn="ctr">
              <a:buNone/>
              <a:defRPr sz="1050" b="0">
                <a:solidFill>
                  <a:schemeClr val="bg1"/>
                </a:solidFill>
              </a:defRPr>
            </a:lvl1pPr>
            <a:lvl2pPr marL="342900" indent="0">
              <a:buNone/>
              <a:defRPr/>
            </a:lvl2pPr>
          </a:lstStyle>
          <a:p>
            <a:pPr lvl="0"/>
            <a:r>
              <a:rPr lang="en-GB" dirty="0"/>
              <a:t>Click here</a:t>
            </a:r>
            <a:endParaRPr lang="en-US" dirty="0"/>
          </a:p>
        </p:txBody>
      </p:sp>
      <p:sp>
        <p:nvSpPr>
          <p:cNvPr id="58" name="Text Placeholder 2">
            <a:extLst>
              <a:ext uri="{FF2B5EF4-FFF2-40B4-BE49-F238E27FC236}">
                <a16:creationId xmlns:a16="http://schemas.microsoft.com/office/drawing/2014/main" id="{6A64D6F8-63E5-7146-A35C-C3BA21975970}"/>
              </a:ext>
            </a:extLst>
          </p:cNvPr>
          <p:cNvSpPr>
            <a:spLocks noGrp="1"/>
          </p:cNvSpPr>
          <p:nvPr>
            <p:ph type="body" sz="quarter" idx="93" hasCustomPrompt="1"/>
          </p:nvPr>
        </p:nvSpPr>
        <p:spPr>
          <a:xfrm>
            <a:off x="3454446" y="4121278"/>
            <a:ext cx="1605617" cy="484895"/>
          </a:xfrm>
        </p:spPr>
        <p:txBody>
          <a:bodyPr>
            <a:noAutofit/>
          </a:bodyPr>
          <a:lstStyle>
            <a:lvl1pPr marL="0" indent="0" algn="ctr">
              <a:buNone/>
              <a:defRPr sz="1050" b="0">
                <a:solidFill>
                  <a:schemeClr val="bg1"/>
                </a:solidFill>
              </a:defRPr>
            </a:lvl1pPr>
            <a:lvl2pPr marL="342900" indent="0">
              <a:buNone/>
              <a:defRPr/>
            </a:lvl2pPr>
          </a:lstStyle>
          <a:p>
            <a:pPr lvl="0"/>
            <a:r>
              <a:rPr lang="en-GB" dirty="0"/>
              <a:t>Click here</a:t>
            </a:r>
            <a:endParaRPr lang="en-US" dirty="0"/>
          </a:p>
        </p:txBody>
      </p:sp>
      <p:sp>
        <p:nvSpPr>
          <p:cNvPr id="65" name="Text Placeholder 4">
            <a:extLst>
              <a:ext uri="{FF2B5EF4-FFF2-40B4-BE49-F238E27FC236}">
                <a16:creationId xmlns:a16="http://schemas.microsoft.com/office/drawing/2014/main" id="{41B419B6-6C57-E841-A781-B04BDD5EFD1A}"/>
              </a:ext>
            </a:extLst>
          </p:cNvPr>
          <p:cNvSpPr>
            <a:spLocks noGrp="1"/>
          </p:cNvSpPr>
          <p:nvPr>
            <p:ph type="body" sz="quarter" idx="94" hasCustomPrompt="1"/>
          </p:nvPr>
        </p:nvSpPr>
        <p:spPr>
          <a:xfrm>
            <a:off x="6375068" y="1773343"/>
            <a:ext cx="1605617" cy="500887"/>
          </a:xfrm>
        </p:spPr>
        <p:txBody>
          <a:bodyPr>
            <a:noAutofit/>
          </a:bodyPr>
          <a:lstStyle>
            <a:lvl1pPr marL="0" indent="0" algn="ctr">
              <a:buNone/>
              <a:defRPr sz="3750" b="1">
                <a:solidFill>
                  <a:srgbClr val="F9C000"/>
                </a:solidFill>
              </a:defRPr>
            </a:lvl1pPr>
          </a:lstStyle>
          <a:p>
            <a:pPr lvl="0"/>
            <a:r>
              <a:rPr lang="en-GB" dirty="0"/>
              <a:t>#</a:t>
            </a:r>
            <a:endParaRPr lang="en-US" dirty="0"/>
          </a:p>
        </p:txBody>
      </p:sp>
      <p:sp>
        <p:nvSpPr>
          <p:cNvPr id="66" name="Text Placeholder 4">
            <a:extLst>
              <a:ext uri="{FF2B5EF4-FFF2-40B4-BE49-F238E27FC236}">
                <a16:creationId xmlns:a16="http://schemas.microsoft.com/office/drawing/2014/main" id="{FE7BA4FA-A971-054E-AE23-0E4CB8D63188}"/>
              </a:ext>
            </a:extLst>
          </p:cNvPr>
          <p:cNvSpPr>
            <a:spLocks noGrp="1"/>
          </p:cNvSpPr>
          <p:nvPr>
            <p:ph type="body" sz="quarter" idx="95" hasCustomPrompt="1"/>
          </p:nvPr>
        </p:nvSpPr>
        <p:spPr>
          <a:xfrm>
            <a:off x="6375068" y="3260949"/>
            <a:ext cx="1605617" cy="500887"/>
          </a:xfrm>
        </p:spPr>
        <p:txBody>
          <a:bodyPr>
            <a:noAutofit/>
          </a:bodyPr>
          <a:lstStyle>
            <a:lvl1pPr marL="0" indent="0" algn="ctr">
              <a:buNone/>
              <a:defRPr sz="3750" b="1">
                <a:solidFill>
                  <a:srgbClr val="F9C000"/>
                </a:solidFill>
              </a:defRPr>
            </a:lvl1pPr>
          </a:lstStyle>
          <a:p>
            <a:pPr lvl="0"/>
            <a:r>
              <a:rPr lang="en-GB" dirty="0"/>
              <a:t>#</a:t>
            </a:r>
            <a:endParaRPr lang="en-US" dirty="0"/>
          </a:p>
        </p:txBody>
      </p:sp>
      <p:sp>
        <p:nvSpPr>
          <p:cNvPr id="67" name="Text Placeholder 2">
            <a:extLst>
              <a:ext uri="{FF2B5EF4-FFF2-40B4-BE49-F238E27FC236}">
                <a16:creationId xmlns:a16="http://schemas.microsoft.com/office/drawing/2014/main" id="{860DB2E7-7DAA-DD44-B5ED-EC18E2A28F4E}"/>
              </a:ext>
            </a:extLst>
          </p:cNvPr>
          <p:cNvSpPr>
            <a:spLocks noGrp="1"/>
          </p:cNvSpPr>
          <p:nvPr>
            <p:ph type="body" sz="quarter" idx="96" hasCustomPrompt="1"/>
          </p:nvPr>
        </p:nvSpPr>
        <p:spPr>
          <a:xfrm>
            <a:off x="6379616" y="2342521"/>
            <a:ext cx="1605617" cy="226498"/>
          </a:xfrm>
        </p:spPr>
        <p:txBody>
          <a:bodyPr>
            <a:noAutofit/>
          </a:bodyPr>
          <a:lstStyle>
            <a:lvl1pPr marL="0" indent="0" algn="ctr">
              <a:buNone/>
              <a:defRPr sz="1200" b="1">
                <a:solidFill>
                  <a:schemeClr val="bg1"/>
                </a:solidFill>
              </a:defRPr>
            </a:lvl1pPr>
            <a:lvl2pPr marL="342900" indent="0">
              <a:buNone/>
              <a:defRPr/>
            </a:lvl2pPr>
          </a:lstStyle>
          <a:p>
            <a:pPr lvl="0"/>
            <a:r>
              <a:rPr lang="en-GB" dirty="0"/>
              <a:t>Click here</a:t>
            </a:r>
            <a:endParaRPr lang="en-US" dirty="0"/>
          </a:p>
        </p:txBody>
      </p:sp>
      <p:sp>
        <p:nvSpPr>
          <p:cNvPr id="68" name="Text Placeholder 2">
            <a:extLst>
              <a:ext uri="{FF2B5EF4-FFF2-40B4-BE49-F238E27FC236}">
                <a16:creationId xmlns:a16="http://schemas.microsoft.com/office/drawing/2014/main" id="{16EE3BC3-7C26-DE4C-994D-4C19990E4579}"/>
              </a:ext>
            </a:extLst>
          </p:cNvPr>
          <p:cNvSpPr>
            <a:spLocks noGrp="1"/>
          </p:cNvSpPr>
          <p:nvPr>
            <p:ph type="body" sz="quarter" idx="97" hasCustomPrompt="1"/>
          </p:nvPr>
        </p:nvSpPr>
        <p:spPr>
          <a:xfrm>
            <a:off x="6384165" y="3830127"/>
            <a:ext cx="1605617" cy="226498"/>
          </a:xfrm>
        </p:spPr>
        <p:txBody>
          <a:bodyPr>
            <a:noAutofit/>
          </a:bodyPr>
          <a:lstStyle>
            <a:lvl1pPr marL="0" indent="0" algn="ctr">
              <a:buNone/>
              <a:defRPr sz="1200" b="1">
                <a:solidFill>
                  <a:schemeClr val="bg1"/>
                </a:solidFill>
              </a:defRPr>
            </a:lvl1pPr>
            <a:lvl2pPr marL="342900" indent="0">
              <a:buNone/>
              <a:defRPr/>
            </a:lvl2pPr>
          </a:lstStyle>
          <a:p>
            <a:pPr lvl="0"/>
            <a:r>
              <a:rPr lang="en-GB" dirty="0"/>
              <a:t>Click here</a:t>
            </a:r>
            <a:endParaRPr lang="en-US" dirty="0"/>
          </a:p>
        </p:txBody>
      </p:sp>
      <p:sp>
        <p:nvSpPr>
          <p:cNvPr id="69" name="Text Placeholder 2">
            <a:extLst>
              <a:ext uri="{FF2B5EF4-FFF2-40B4-BE49-F238E27FC236}">
                <a16:creationId xmlns:a16="http://schemas.microsoft.com/office/drawing/2014/main" id="{6CD94ECE-5BE3-E04E-9CB1-13564C8BA537}"/>
              </a:ext>
            </a:extLst>
          </p:cNvPr>
          <p:cNvSpPr>
            <a:spLocks noGrp="1"/>
          </p:cNvSpPr>
          <p:nvPr>
            <p:ph type="body" sz="quarter" idx="98" hasCustomPrompt="1"/>
          </p:nvPr>
        </p:nvSpPr>
        <p:spPr>
          <a:xfrm>
            <a:off x="6379616" y="2633672"/>
            <a:ext cx="1605617" cy="484895"/>
          </a:xfrm>
        </p:spPr>
        <p:txBody>
          <a:bodyPr>
            <a:noAutofit/>
          </a:bodyPr>
          <a:lstStyle>
            <a:lvl1pPr marL="0" indent="0" algn="ctr">
              <a:buNone/>
              <a:defRPr sz="1050" b="0">
                <a:solidFill>
                  <a:schemeClr val="bg1"/>
                </a:solidFill>
              </a:defRPr>
            </a:lvl1pPr>
            <a:lvl2pPr marL="342900" indent="0">
              <a:buNone/>
              <a:defRPr/>
            </a:lvl2pPr>
          </a:lstStyle>
          <a:p>
            <a:pPr lvl="0"/>
            <a:r>
              <a:rPr lang="en-GB" dirty="0"/>
              <a:t>Click here</a:t>
            </a:r>
            <a:endParaRPr lang="en-US" dirty="0"/>
          </a:p>
        </p:txBody>
      </p:sp>
      <p:sp>
        <p:nvSpPr>
          <p:cNvPr id="70" name="Text Placeholder 2">
            <a:extLst>
              <a:ext uri="{FF2B5EF4-FFF2-40B4-BE49-F238E27FC236}">
                <a16:creationId xmlns:a16="http://schemas.microsoft.com/office/drawing/2014/main" id="{8333594E-3419-DB49-B998-FF906EEE3BBE}"/>
              </a:ext>
            </a:extLst>
          </p:cNvPr>
          <p:cNvSpPr>
            <a:spLocks noGrp="1"/>
          </p:cNvSpPr>
          <p:nvPr>
            <p:ph type="body" sz="quarter" idx="99" hasCustomPrompt="1"/>
          </p:nvPr>
        </p:nvSpPr>
        <p:spPr>
          <a:xfrm>
            <a:off x="6379616" y="4121278"/>
            <a:ext cx="1605617" cy="484895"/>
          </a:xfrm>
        </p:spPr>
        <p:txBody>
          <a:bodyPr>
            <a:noAutofit/>
          </a:bodyPr>
          <a:lstStyle>
            <a:lvl1pPr marL="0" indent="0" algn="ctr">
              <a:buNone/>
              <a:defRPr sz="1050" b="0">
                <a:solidFill>
                  <a:schemeClr val="bg1"/>
                </a:solidFill>
              </a:defRPr>
            </a:lvl1pPr>
            <a:lvl2pPr marL="342900" indent="0">
              <a:buNone/>
              <a:defRPr/>
            </a:lvl2pPr>
          </a:lstStyle>
          <a:p>
            <a:pPr lvl="0"/>
            <a:r>
              <a:rPr lang="en-GB" dirty="0"/>
              <a:t>Click here</a:t>
            </a:r>
            <a:endParaRPr lang="en-US" dirty="0"/>
          </a:p>
        </p:txBody>
      </p:sp>
      <p:sp>
        <p:nvSpPr>
          <p:cNvPr id="72" name="Text Placeholder 2">
            <a:extLst>
              <a:ext uri="{FF2B5EF4-FFF2-40B4-BE49-F238E27FC236}">
                <a16:creationId xmlns:a16="http://schemas.microsoft.com/office/drawing/2014/main" id="{B04174B3-AC62-D142-962A-A33EDB8F6BE5}"/>
              </a:ext>
            </a:extLst>
          </p:cNvPr>
          <p:cNvSpPr>
            <a:spLocks noGrp="1"/>
          </p:cNvSpPr>
          <p:nvPr>
            <p:ph type="body" sz="quarter" idx="100" hasCustomPrompt="1"/>
          </p:nvPr>
        </p:nvSpPr>
        <p:spPr>
          <a:xfrm>
            <a:off x="542925" y="4735455"/>
            <a:ext cx="7310379" cy="307890"/>
          </a:xfrm>
        </p:spPr>
        <p:txBody>
          <a:bodyPr>
            <a:noAutofit/>
          </a:bodyPr>
          <a:lstStyle>
            <a:lvl1pPr marL="0" indent="0" algn="l">
              <a:buNone/>
              <a:defRPr sz="800" b="0" i="0">
                <a:solidFill>
                  <a:schemeClr val="bg1"/>
                </a:solidFill>
                <a:latin typeface="Arial Narrow" panose="020B0604020202020204" pitchFamily="34" charset="0"/>
                <a:cs typeface="Arial Narrow" panose="020B0604020202020204" pitchFamily="34" charset="0"/>
              </a:defRPr>
            </a:lvl1pPr>
            <a:lvl2pPr marL="342900" indent="0">
              <a:buNone/>
              <a:defRPr/>
            </a:lvl2pPr>
          </a:lstStyle>
          <a:p>
            <a:pPr lvl="0"/>
            <a:r>
              <a:rPr lang="en-GB" dirty="0"/>
              <a:t>Footnote if required</a:t>
            </a:r>
            <a:endParaRPr lang="en-US" dirty="0"/>
          </a:p>
        </p:txBody>
      </p:sp>
      <p:sp>
        <p:nvSpPr>
          <p:cNvPr id="24" name="Slide Number Placeholder 7">
            <a:extLst>
              <a:ext uri="{FF2B5EF4-FFF2-40B4-BE49-F238E27FC236}">
                <a16:creationId xmlns:a16="http://schemas.microsoft.com/office/drawing/2014/main" id="{9E02D07A-A5BF-2846-A49E-917E97D5B849}"/>
              </a:ext>
            </a:extLst>
          </p:cNvPr>
          <p:cNvSpPr>
            <a:spLocks noGrp="1"/>
          </p:cNvSpPr>
          <p:nvPr>
            <p:ph type="sldNum" sz="quarter" idx="4"/>
          </p:nvPr>
        </p:nvSpPr>
        <p:spPr>
          <a:xfrm>
            <a:off x="8379416" y="4768200"/>
            <a:ext cx="523521" cy="273844"/>
          </a:xfrm>
          <a:prstGeom prst="rect">
            <a:avLst/>
          </a:prstGeom>
        </p:spPr>
        <p:txBody>
          <a:bodyPr vert="horz" lIns="91440" tIns="45720" rIns="91440" bIns="45720" rtlCol="0" anchor="ctr"/>
          <a:lstStyle>
            <a:lvl1pPr algn="r">
              <a:defRPr sz="900" b="0" i="0">
                <a:solidFill>
                  <a:schemeClr val="bg1">
                    <a:lumMod val="65000"/>
                  </a:schemeClr>
                </a:solidFill>
                <a:latin typeface="Arial" panose="020B0604020202020204" pitchFamily="34" charset="0"/>
              </a:defRPr>
            </a:lvl1pPr>
          </a:lstStyle>
          <a:p>
            <a:fld id="{9445717F-2858-4043-A9CA-B2273EB60975}" type="slidenum">
              <a:rPr lang="en-US" smtClean="0"/>
              <a:pPr/>
              <a:t>‹#›</a:t>
            </a:fld>
            <a:endParaRPr lang="en-US" dirty="0"/>
          </a:p>
        </p:txBody>
      </p:sp>
    </p:spTree>
    <p:extLst>
      <p:ext uri="{BB962C8B-B14F-4D97-AF65-F5344CB8AC3E}">
        <p14:creationId xmlns:p14="http://schemas.microsoft.com/office/powerpoint/2010/main" val="38198730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rofiles page">
    <p:bg>
      <p:bgPr>
        <a:solidFill>
          <a:srgbClr val="00508F"/>
        </a:solidFill>
        <a:effectLst/>
      </p:bgPr>
    </p:bg>
    <p:spTree>
      <p:nvGrpSpPr>
        <p:cNvPr id="1" name=""/>
        <p:cNvGrpSpPr/>
        <p:nvPr/>
      </p:nvGrpSpPr>
      <p:grpSpPr>
        <a:xfrm>
          <a:off x="0" y="0"/>
          <a:ext cx="0" cy="0"/>
          <a:chOff x="0" y="0"/>
          <a:chExt cx="0" cy="0"/>
        </a:xfrm>
      </p:grpSpPr>
      <p:sp>
        <p:nvSpPr>
          <p:cNvPr id="4" name="Title 7">
            <a:extLst>
              <a:ext uri="{FF2B5EF4-FFF2-40B4-BE49-F238E27FC236}">
                <a16:creationId xmlns:a16="http://schemas.microsoft.com/office/drawing/2014/main" id="{81D802CD-A9A1-C847-A5D5-1A30CA38B8F6}"/>
              </a:ext>
            </a:extLst>
          </p:cNvPr>
          <p:cNvSpPr>
            <a:spLocks noGrp="1"/>
          </p:cNvSpPr>
          <p:nvPr>
            <p:ph type="title" hasCustomPrompt="1"/>
          </p:nvPr>
        </p:nvSpPr>
        <p:spPr>
          <a:xfrm>
            <a:off x="543923" y="694533"/>
            <a:ext cx="7971766" cy="379161"/>
          </a:xfrm>
          <a:prstGeom prst="rect">
            <a:avLst/>
          </a:prstGeom>
        </p:spPr>
        <p:txBody>
          <a:bodyPr>
            <a:noAutofit/>
          </a:bodyPr>
          <a:lstStyle>
            <a:lvl1pPr>
              <a:defRPr sz="3000" b="1" i="0" baseline="0">
                <a:solidFill>
                  <a:schemeClr val="bg1"/>
                </a:solidFill>
                <a:latin typeface="Arial" panose="020B0604020202020204" pitchFamily="34" charset="0"/>
                <a:cs typeface="Arial" panose="020B0604020202020204" pitchFamily="34" charset="0"/>
              </a:defRPr>
            </a:lvl1pPr>
          </a:lstStyle>
          <a:p>
            <a:r>
              <a:rPr lang="en-GB" dirty="0"/>
              <a:t>Click to add title</a:t>
            </a:r>
            <a:endParaRPr lang="en-US" dirty="0"/>
          </a:p>
        </p:txBody>
      </p:sp>
      <p:sp>
        <p:nvSpPr>
          <p:cNvPr id="5" name="Rectangle 4">
            <a:extLst>
              <a:ext uri="{FF2B5EF4-FFF2-40B4-BE49-F238E27FC236}">
                <a16:creationId xmlns:a16="http://schemas.microsoft.com/office/drawing/2014/main" id="{21EBA59B-3FB4-444D-9F39-6B3F08BF92CE}"/>
              </a:ext>
            </a:extLst>
          </p:cNvPr>
          <p:cNvSpPr/>
          <p:nvPr userDrawn="1"/>
        </p:nvSpPr>
        <p:spPr>
          <a:xfrm>
            <a:off x="624612" y="538116"/>
            <a:ext cx="485473" cy="34289"/>
          </a:xfrm>
          <a:prstGeom prst="rect">
            <a:avLst/>
          </a:prstGeom>
          <a:solidFill>
            <a:srgbClr val="F9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1" b="0" i="0" dirty="0">
              <a:latin typeface="Arial" panose="020B0604020202020204" pitchFamily="34" charset="0"/>
            </a:endParaRPr>
          </a:p>
        </p:txBody>
      </p:sp>
      <p:sp>
        <p:nvSpPr>
          <p:cNvPr id="6" name="Text Placeholder 21">
            <a:extLst>
              <a:ext uri="{FF2B5EF4-FFF2-40B4-BE49-F238E27FC236}">
                <a16:creationId xmlns:a16="http://schemas.microsoft.com/office/drawing/2014/main" id="{733DC9CF-A961-8045-AE92-053ED0236680}"/>
              </a:ext>
            </a:extLst>
          </p:cNvPr>
          <p:cNvSpPr>
            <a:spLocks noGrp="1"/>
          </p:cNvSpPr>
          <p:nvPr>
            <p:ph type="body" sz="quarter" idx="20" hasCustomPrompt="1"/>
          </p:nvPr>
        </p:nvSpPr>
        <p:spPr>
          <a:xfrm>
            <a:off x="542925" y="1095451"/>
            <a:ext cx="7972425" cy="260350"/>
          </a:xfrm>
        </p:spPr>
        <p:txBody>
          <a:bodyPr>
            <a:noAutofit/>
          </a:bodyPr>
          <a:lstStyle>
            <a:lvl1pPr marL="0" indent="0">
              <a:buNone/>
              <a:defRPr b="1">
                <a:solidFill>
                  <a:srgbClr val="F9C000"/>
                </a:solidFill>
              </a:defRPr>
            </a:lvl1pPr>
          </a:lstStyle>
          <a:p>
            <a:pPr lvl="0"/>
            <a:r>
              <a:rPr lang="en-GB" dirty="0"/>
              <a:t>Click to add subtitle</a:t>
            </a:r>
          </a:p>
        </p:txBody>
      </p:sp>
      <p:sp>
        <p:nvSpPr>
          <p:cNvPr id="72" name="Text Placeholder 2">
            <a:extLst>
              <a:ext uri="{FF2B5EF4-FFF2-40B4-BE49-F238E27FC236}">
                <a16:creationId xmlns:a16="http://schemas.microsoft.com/office/drawing/2014/main" id="{B04174B3-AC62-D142-962A-A33EDB8F6BE5}"/>
              </a:ext>
            </a:extLst>
          </p:cNvPr>
          <p:cNvSpPr>
            <a:spLocks noGrp="1"/>
          </p:cNvSpPr>
          <p:nvPr>
            <p:ph type="body" sz="quarter" idx="100" hasCustomPrompt="1"/>
          </p:nvPr>
        </p:nvSpPr>
        <p:spPr>
          <a:xfrm>
            <a:off x="542925" y="4735455"/>
            <a:ext cx="7310379" cy="307890"/>
          </a:xfrm>
        </p:spPr>
        <p:txBody>
          <a:bodyPr>
            <a:noAutofit/>
          </a:bodyPr>
          <a:lstStyle>
            <a:lvl1pPr marL="0" indent="0" algn="l">
              <a:buNone/>
              <a:defRPr sz="800" b="0" i="0">
                <a:solidFill>
                  <a:schemeClr val="bg1"/>
                </a:solidFill>
                <a:latin typeface="Arial Narrow" panose="020B0604020202020204" pitchFamily="34" charset="0"/>
                <a:cs typeface="Arial Narrow" panose="020B0604020202020204" pitchFamily="34" charset="0"/>
              </a:defRPr>
            </a:lvl1pPr>
            <a:lvl2pPr marL="342900" indent="0">
              <a:buNone/>
              <a:defRPr/>
            </a:lvl2pPr>
          </a:lstStyle>
          <a:p>
            <a:pPr lvl="0"/>
            <a:r>
              <a:rPr lang="en-GB" dirty="0"/>
              <a:t>Footnote if required</a:t>
            </a:r>
            <a:endParaRPr lang="en-US" dirty="0"/>
          </a:p>
        </p:txBody>
      </p:sp>
      <p:sp>
        <p:nvSpPr>
          <p:cNvPr id="24" name="Slide Number Placeholder 7">
            <a:extLst>
              <a:ext uri="{FF2B5EF4-FFF2-40B4-BE49-F238E27FC236}">
                <a16:creationId xmlns:a16="http://schemas.microsoft.com/office/drawing/2014/main" id="{9E02D07A-A5BF-2846-A49E-917E97D5B849}"/>
              </a:ext>
            </a:extLst>
          </p:cNvPr>
          <p:cNvSpPr>
            <a:spLocks noGrp="1"/>
          </p:cNvSpPr>
          <p:nvPr>
            <p:ph type="sldNum" sz="quarter" idx="4"/>
          </p:nvPr>
        </p:nvSpPr>
        <p:spPr>
          <a:xfrm>
            <a:off x="8379416" y="4768200"/>
            <a:ext cx="523521" cy="273844"/>
          </a:xfrm>
          <a:prstGeom prst="rect">
            <a:avLst/>
          </a:prstGeom>
        </p:spPr>
        <p:txBody>
          <a:bodyPr vert="horz" lIns="91440" tIns="45720" rIns="91440" bIns="45720" rtlCol="0" anchor="ctr"/>
          <a:lstStyle>
            <a:lvl1pPr algn="r">
              <a:defRPr sz="900" b="0" i="0">
                <a:solidFill>
                  <a:schemeClr val="bg1">
                    <a:lumMod val="65000"/>
                  </a:schemeClr>
                </a:solidFill>
                <a:latin typeface="Arial" panose="020B0604020202020204" pitchFamily="34" charset="0"/>
              </a:defRPr>
            </a:lvl1pPr>
          </a:lstStyle>
          <a:p>
            <a:fld id="{9445717F-2858-4043-A9CA-B2273EB60975}" type="slidenum">
              <a:rPr lang="en-US" smtClean="0"/>
              <a:pPr/>
              <a:t>‹#›</a:t>
            </a:fld>
            <a:endParaRPr lang="en-US" dirty="0"/>
          </a:p>
        </p:txBody>
      </p:sp>
      <p:sp>
        <p:nvSpPr>
          <p:cNvPr id="25" name="Picture Placeholder 24">
            <a:extLst>
              <a:ext uri="{FF2B5EF4-FFF2-40B4-BE49-F238E27FC236}">
                <a16:creationId xmlns:a16="http://schemas.microsoft.com/office/drawing/2014/main" id="{B916BEDC-F5F1-C546-A5FE-DB6246C3BC41}"/>
              </a:ext>
            </a:extLst>
          </p:cNvPr>
          <p:cNvSpPr>
            <a:spLocks noGrp="1"/>
          </p:cNvSpPr>
          <p:nvPr>
            <p:ph type="pic" sz="quarter" idx="102"/>
          </p:nvPr>
        </p:nvSpPr>
        <p:spPr>
          <a:xfrm>
            <a:off x="837007" y="2107979"/>
            <a:ext cx="1035646" cy="1035646"/>
          </a:xfrm>
          <a:custGeom>
            <a:avLst/>
            <a:gdLst>
              <a:gd name="connsiteX0" fmla="*/ 517823 w 1035646"/>
              <a:gd name="connsiteY0" fmla="*/ 0 h 1035646"/>
              <a:gd name="connsiteX1" fmla="*/ 1035646 w 1035646"/>
              <a:gd name="connsiteY1" fmla="*/ 517823 h 1035646"/>
              <a:gd name="connsiteX2" fmla="*/ 517823 w 1035646"/>
              <a:gd name="connsiteY2" fmla="*/ 1035646 h 1035646"/>
              <a:gd name="connsiteX3" fmla="*/ 0 w 1035646"/>
              <a:gd name="connsiteY3" fmla="*/ 517823 h 1035646"/>
              <a:gd name="connsiteX4" fmla="*/ 517823 w 1035646"/>
              <a:gd name="connsiteY4" fmla="*/ 0 h 1035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5646" h="1035646">
                <a:moveTo>
                  <a:pt x="517823" y="0"/>
                </a:moveTo>
                <a:cubicBezTo>
                  <a:pt x="803809" y="0"/>
                  <a:pt x="1035646" y="231837"/>
                  <a:pt x="1035646" y="517823"/>
                </a:cubicBezTo>
                <a:cubicBezTo>
                  <a:pt x="1035646" y="803809"/>
                  <a:pt x="803809" y="1035646"/>
                  <a:pt x="517823" y="1035646"/>
                </a:cubicBezTo>
                <a:cubicBezTo>
                  <a:pt x="231837" y="1035646"/>
                  <a:pt x="0" y="803809"/>
                  <a:pt x="0" y="517823"/>
                </a:cubicBezTo>
                <a:cubicBezTo>
                  <a:pt x="0" y="231837"/>
                  <a:pt x="231837" y="0"/>
                  <a:pt x="517823" y="0"/>
                </a:cubicBezTo>
                <a:close/>
              </a:path>
            </a:pathLst>
          </a:custGeom>
          <a:ln w="12700">
            <a:noFill/>
          </a:ln>
        </p:spPr>
        <p:txBody>
          <a:bodyPr wrap="square">
            <a:noAutofit/>
          </a:bodyPr>
          <a:lstStyle>
            <a:lvl1pPr marL="0" indent="0">
              <a:buNone/>
              <a:defRPr>
                <a:solidFill>
                  <a:schemeClr val="bg1"/>
                </a:solidFill>
              </a:defRPr>
            </a:lvl1pPr>
          </a:lstStyle>
          <a:p>
            <a:r>
              <a:rPr lang="en-GB" dirty="0"/>
              <a:t>Click icon to add picture</a:t>
            </a:r>
            <a:endParaRPr lang="en-US" dirty="0"/>
          </a:p>
        </p:txBody>
      </p:sp>
      <p:sp>
        <p:nvSpPr>
          <p:cNvPr id="26" name="Text Placeholder 2">
            <a:extLst>
              <a:ext uri="{FF2B5EF4-FFF2-40B4-BE49-F238E27FC236}">
                <a16:creationId xmlns:a16="http://schemas.microsoft.com/office/drawing/2014/main" id="{C3FFF05F-EF65-0B4E-9E90-C3D75117D189}"/>
              </a:ext>
            </a:extLst>
          </p:cNvPr>
          <p:cNvSpPr>
            <a:spLocks noGrp="1"/>
          </p:cNvSpPr>
          <p:nvPr>
            <p:ph type="body" sz="quarter" idx="65" hasCustomPrompt="1"/>
          </p:nvPr>
        </p:nvSpPr>
        <p:spPr>
          <a:xfrm>
            <a:off x="542925" y="3259833"/>
            <a:ext cx="1605617" cy="226498"/>
          </a:xfrm>
        </p:spPr>
        <p:txBody>
          <a:bodyPr>
            <a:noAutofit/>
          </a:bodyPr>
          <a:lstStyle>
            <a:lvl1pPr marL="0" indent="0" algn="ctr">
              <a:buNone/>
              <a:defRPr sz="1200" b="1">
                <a:solidFill>
                  <a:schemeClr val="bg1"/>
                </a:solidFill>
              </a:defRPr>
            </a:lvl1pPr>
            <a:lvl2pPr marL="342900" indent="0">
              <a:buNone/>
              <a:defRPr/>
            </a:lvl2pPr>
          </a:lstStyle>
          <a:p>
            <a:pPr lvl="0"/>
            <a:r>
              <a:rPr lang="en-GB" dirty="0"/>
              <a:t>Click here</a:t>
            </a:r>
            <a:endParaRPr lang="en-US" dirty="0"/>
          </a:p>
        </p:txBody>
      </p:sp>
      <p:sp>
        <p:nvSpPr>
          <p:cNvPr id="27" name="Text Placeholder 2">
            <a:extLst>
              <a:ext uri="{FF2B5EF4-FFF2-40B4-BE49-F238E27FC236}">
                <a16:creationId xmlns:a16="http://schemas.microsoft.com/office/drawing/2014/main" id="{7097CAE5-23EE-0E4A-998A-412273C349AE}"/>
              </a:ext>
            </a:extLst>
          </p:cNvPr>
          <p:cNvSpPr>
            <a:spLocks noGrp="1"/>
          </p:cNvSpPr>
          <p:nvPr>
            <p:ph type="body" sz="quarter" idx="82" hasCustomPrompt="1"/>
          </p:nvPr>
        </p:nvSpPr>
        <p:spPr>
          <a:xfrm>
            <a:off x="542925" y="3550984"/>
            <a:ext cx="1605617" cy="897983"/>
          </a:xfrm>
        </p:spPr>
        <p:txBody>
          <a:bodyPr>
            <a:noAutofit/>
          </a:bodyPr>
          <a:lstStyle>
            <a:lvl1pPr marL="0" indent="0" algn="ctr">
              <a:buNone/>
              <a:defRPr sz="1100" b="0">
                <a:solidFill>
                  <a:schemeClr val="bg1"/>
                </a:solidFill>
              </a:defRPr>
            </a:lvl1pPr>
            <a:lvl2pPr marL="342900" indent="0">
              <a:buNone/>
              <a:defRPr/>
            </a:lvl2pPr>
          </a:lstStyle>
          <a:p>
            <a:pPr lvl="0"/>
            <a:r>
              <a:rPr lang="en-GB" dirty="0"/>
              <a:t>Click here</a:t>
            </a:r>
            <a:endParaRPr lang="en-US" dirty="0"/>
          </a:p>
        </p:txBody>
      </p:sp>
      <p:sp>
        <p:nvSpPr>
          <p:cNvPr id="28" name="Picture Placeholder 27">
            <a:extLst>
              <a:ext uri="{FF2B5EF4-FFF2-40B4-BE49-F238E27FC236}">
                <a16:creationId xmlns:a16="http://schemas.microsoft.com/office/drawing/2014/main" id="{72A1BD0C-0F7A-CF47-B7B2-8384309268C7}"/>
              </a:ext>
            </a:extLst>
          </p:cNvPr>
          <p:cNvSpPr>
            <a:spLocks noGrp="1"/>
          </p:cNvSpPr>
          <p:nvPr>
            <p:ph type="pic" sz="quarter" idx="103"/>
          </p:nvPr>
        </p:nvSpPr>
        <p:spPr>
          <a:xfrm>
            <a:off x="2713308" y="2107979"/>
            <a:ext cx="1035646" cy="1035646"/>
          </a:xfrm>
          <a:custGeom>
            <a:avLst/>
            <a:gdLst>
              <a:gd name="connsiteX0" fmla="*/ 517823 w 1035646"/>
              <a:gd name="connsiteY0" fmla="*/ 0 h 1035646"/>
              <a:gd name="connsiteX1" fmla="*/ 1035646 w 1035646"/>
              <a:gd name="connsiteY1" fmla="*/ 517823 h 1035646"/>
              <a:gd name="connsiteX2" fmla="*/ 517823 w 1035646"/>
              <a:gd name="connsiteY2" fmla="*/ 1035646 h 1035646"/>
              <a:gd name="connsiteX3" fmla="*/ 0 w 1035646"/>
              <a:gd name="connsiteY3" fmla="*/ 517823 h 1035646"/>
              <a:gd name="connsiteX4" fmla="*/ 517823 w 1035646"/>
              <a:gd name="connsiteY4" fmla="*/ 0 h 1035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5646" h="1035646">
                <a:moveTo>
                  <a:pt x="517823" y="0"/>
                </a:moveTo>
                <a:cubicBezTo>
                  <a:pt x="803809" y="0"/>
                  <a:pt x="1035646" y="231837"/>
                  <a:pt x="1035646" y="517823"/>
                </a:cubicBezTo>
                <a:cubicBezTo>
                  <a:pt x="1035646" y="803809"/>
                  <a:pt x="803809" y="1035646"/>
                  <a:pt x="517823" y="1035646"/>
                </a:cubicBezTo>
                <a:cubicBezTo>
                  <a:pt x="231837" y="1035646"/>
                  <a:pt x="0" y="803809"/>
                  <a:pt x="0" y="517823"/>
                </a:cubicBezTo>
                <a:cubicBezTo>
                  <a:pt x="0" y="231837"/>
                  <a:pt x="231837" y="0"/>
                  <a:pt x="517823" y="0"/>
                </a:cubicBezTo>
                <a:close/>
              </a:path>
            </a:pathLst>
          </a:custGeom>
          <a:ln w="12700">
            <a:noFill/>
          </a:ln>
        </p:spPr>
        <p:txBody>
          <a:bodyPr wrap="square">
            <a:noAutofit/>
          </a:bodyPr>
          <a:lstStyle>
            <a:lvl1pPr marL="0" indent="0">
              <a:buNone/>
              <a:defRPr>
                <a:solidFill>
                  <a:schemeClr val="bg1"/>
                </a:solidFill>
              </a:defRPr>
            </a:lvl1pPr>
          </a:lstStyle>
          <a:p>
            <a:r>
              <a:rPr lang="en-GB" dirty="0"/>
              <a:t>Click icon to add picture</a:t>
            </a:r>
            <a:endParaRPr lang="en-US" dirty="0"/>
          </a:p>
        </p:txBody>
      </p:sp>
      <p:sp>
        <p:nvSpPr>
          <p:cNvPr id="29" name="Text Placeholder 2">
            <a:extLst>
              <a:ext uri="{FF2B5EF4-FFF2-40B4-BE49-F238E27FC236}">
                <a16:creationId xmlns:a16="http://schemas.microsoft.com/office/drawing/2014/main" id="{42B5E869-A930-D342-99FD-F641826F622A}"/>
              </a:ext>
            </a:extLst>
          </p:cNvPr>
          <p:cNvSpPr>
            <a:spLocks noGrp="1"/>
          </p:cNvSpPr>
          <p:nvPr>
            <p:ph type="body" sz="quarter" idx="104" hasCustomPrompt="1"/>
          </p:nvPr>
        </p:nvSpPr>
        <p:spPr>
          <a:xfrm>
            <a:off x="2419226" y="3259833"/>
            <a:ext cx="1605617" cy="226498"/>
          </a:xfrm>
        </p:spPr>
        <p:txBody>
          <a:bodyPr>
            <a:noAutofit/>
          </a:bodyPr>
          <a:lstStyle>
            <a:lvl1pPr marL="0" indent="0" algn="ctr">
              <a:buNone/>
              <a:defRPr sz="1200" b="1">
                <a:solidFill>
                  <a:schemeClr val="bg1"/>
                </a:solidFill>
              </a:defRPr>
            </a:lvl1pPr>
            <a:lvl2pPr marL="342900" indent="0">
              <a:buNone/>
              <a:defRPr/>
            </a:lvl2pPr>
          </a:lstStyle>
          <a:p>
            <a:pPr lvl="0"/>
            <a:r>
              <a:rPr lang="en-GB" dirty="0"/>
              <a:t>Click here</a:t>
            </a:r>
            <a:endParaRPr lang="en-US" dirty="0"/>
          </a:p>
        </p:txBody>
      </p:sp>
      <p:sp>
        <p:nvSpPr>
          <p:cNvPr id="30" name="Text Placeholder 2">
            <a:extLst>
              <a:ext uri="{FF2B5EF4-FFF2-40B4-BE49-F238E27FC236}">
                <a16:creationId xmlns:a16="http://schemas.microsoft.com/office/drawing/2014/main" id="{B18D8A1E-235D-8B4B-9DEB-AFEA1A93CEBA}"/>
              </a:ext>
            </a:extLst>
          </p:cNvPr>
          <p:cNvSpPr>
            <a:spLocks noGrp="1"/>
          </p:cNvSpPr>
          <p:nvPr>
            <p:ph type="body" sz="quarter" idx="105" hasCustomPrompt="1"/>
          </p:nvPr>
        </p:nvSpPr>
        <p:spPr>
          <a:xfrm>
            <a:off x="2419226" y="3550984"/>
            <a:ext cx="1605617" cy="897983"/>
          </a:xfrm>
        </p:spPr>
        <p:txBody>
          <a:bodyPr>
            <a:noAutofit/>
          </a:bodyPr>
          <a:lstStyle>
            <a:lvl1pPr marL="0" indent="0" algn="ctr">
              <a:buNone/>
              <a:defRPr sz="1100" b="0">
                <a:solidFill>
                  <a:schemeClr val="bg1"/>
                </a:solidFill>
              </a:defRPr>
            </a:lvl1pPr>
            <a:lvl2pPr marL="342900" indent="0">
              <a:buNone/>
              <a:defRPr/>
            </a:lvl2pPr>
          </a:lstStyle>
          <a:p>
            <a:pPr lvl="0"/>
            <a:r>
              <a:rPr lang="en-GB" dirty="0"/>
              <a:t>Click here</a:t>
            </a:r>
            <a:endParaRPr lang="en-US" dirty="0"/>
          </a:p>
        </p:txBody>
      </p:sp>
      <p:sp>
        <p:nvSpPr>
          <p:cNvPr id="31" name="Picture Placeholder 30">
            <a:extLst>
              <a:ext uri="{FF2B5EF4-FFF2-40B4-BE49-F238E27FC236}">
                <a16:creationId xmlns:a16="http://schemas.microsoft.com/office/drawing/2014/main" id="{7AA95551-CB2E-6848-A8BC-2D4141606D3B}"/>
              </a:ext>
            </a:extLst>
          </p:cNvPr>
          <p:cNvSpPr>
            <a:spLocks noGrp="1"/>
          </p:cNvSpPr>
          <p:nvPr>
            <p:ph type="pic" sz="quarter" idx="109"/>
          </p:nvPr>
        </p:nvSpPr>
        <p:spPr>
          <a:xfrm>
            <a:off x="4595547" y="2107979"/>
            <a:ext cx="1035646" cy="1035646"/>
          </a:xfrm>
          <a:custGeom>
            <a:avLst/>
            <a:gdLst>
              <a:gd name="connsiteX0" fmla="*/ 517823 w 1035646"/>
              <a:gd name="connsiteY0" fmla="*/ 0 h 1035646"/>
              <a:gd name="connsiteX1" fmla="*/ 1035646 w 1035646"/>
              <a:gd name="connsiteY1" fmla="*/ 517823 h 1035646"/>
              <a:gd name="connsiteX2" fmla="*/ 517823 w 1035646"/>
              <a:gd name="connsiteY2" fmla="*/ 1035646 h 1035646"/>
              <a:gd name="connsiteX3" fmla="*/ 0 w 1035646"/>
              <a:gd name="connsiteY3" fmla="*/ 517823 h 1035646"/>
              <a:gd name="connsiteX4" fmla="*/ 517823 w 1035646"/>
              <a:gd name="connsiteY4" fmla="*/ 0 h 1035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5646" h="1035646">
                <a:moveTo>
                  <a:pt x="517823" y="0"/>
                </a:moveTo>
                <a:cubicBezTo>
                  <a:pt x="803809" y="0"/>
                  <a:pt x="1035646" y="231837"/>
                  <a:pt x="1035646" y="517823"/>
                </a:cubicBezTo>
                <a:cubicBezTo>
                  <a:pt x="1035646" y="803809"/>
                  <a:pt x="803809" y="1035646"/>
                  <a:pt x="517823" y="1035646"/>
                </a:cubicBezTo>
                <a:cubicBezTo>
                  <a:pt x="231837" y="1035646"/>
                  <a:pt x="0" y="803809"/>
                  <a:pt x="0" y="517823"/>
                </a:cubicBezTo>
                <a:cubicBezTo>
                  <a:pt x="0" y="231837"/>
                  <a:pt x="231837" y="0"/>
                  <a:pt x="517823" y="0"/>
                </a:cubicBezTo>
                <a:close/>
              </a:path>
            </a:pathLst>
          </a:custGeom>
          <a:ln w="12700">
            <a:noFill/>
          </a:ln>
        </p:spPr>
        <p:txBody>
          <a:bodyPr wrap="square">
            <a:noAutofit/>
          </a:bodyPr>
          <a:lstStyle>
            <a:lvl1pPr marL="0" indent="0">
              <a:buNone/>
              <a:defRPr>
                <a:solidFill>
                  <a:schemeClr val="bg1"/>
                </a:solidFill>
              </a:defRPr>
            </a:lvl1pPr>
          </a:lstStyle>
          <a:p>
            <a:r>
              <a:rPr lang="en-GB" dirty="0"/>
              <a:t>Click icon to add picture</a:t>
            </a:r>
            <a:endParaRPr lang="en-US" dirty="0"/>
          </a:p>
        </p:txBody>
      </p:sp>
      <p:sp>
        <p:nvSpPr>
          <p:cNvPr id="32" name="Text Placeholder 2">
            <a:extLst>
              <a:ext uri="{FF2B5EF4-FFF2-40B4-BE49-F238E27FC236}">
                <a16:creationId xmlns:a16="http://schemas.microsoft.com/office/drawing/2014/main" id="{D1B14A2E-41E7-714E-9B12-2FA86D92B868}"/>
              </a:ext>
            </a:extLst>
          </p:cNvPr>
          <p:cNvSpPr>
            <a:spLocks noGrp="1"/>
          </p:cNvSpPr>
          <p:nvPr>
            <p:ph type="body" sz="quarter" idx="110" hasCustomPrompt="1"/>
          </p:nvPr>
        </p:nvSpPr>
        <p:spPr>
          <a:xfrm>
            <a:off x="4301465" y="3259833"/>
            <a:ext cx="1605617" cy="226498"/>
          </a:xfrm>
        </p:spPr>
        <p:txBody>
          <a:bodyPr>
            <a:noAutofit/>
          </a:bodyPr>
          <a:lstStyle>
            <a:lvl1pPr marL="0" indent="0" algn="ctr">
              <a:buNone/>
              <a:defRPr sz="1200" b="1">
                <a:solidFill>
                  <a:schemeClr val="bg1"/>
                </a:solidFill>
              </a:defRPr>
            </a:lvl1pPr>
            <a:lvl2pPr marL="342900" indent="0">
              <a:buNone/>
              <a:defRPr/>
            </a:lvl2pPr>
          </a:lstStyle>
          <a:p>
            <a:pPr lvl="0"/>
            <a:r>
              <a:rPr lang="en-GB" dirty="0"/>
              <a:t>Click here</a:t>
            </a:r>
            <a:endParaRPr lang="en-US" dirty="0"/>
          </a:p>
        </p:txBody>
      </p:sp>
      <p:sp>
        <p:nvSpPr>
          <p:cNvPr id="33" name="Text Placeholder 2">
            <a:extLst>
              <a:ext uri="{FF2B5EF4-FFF2-40B4-BE49-F238E27FC236}">
                <a16:creationId xmlns:a16="http://schemas.microsoft.com/office/drawing/2014/main" id="{A02BE7F7-89E9-D44A-9079-3D7B60281BB5}"/>
              </a:ext>
            </a:extLst>
          </p:cNvPr>
          <p:cNvSpPr>
            <a:spLocks noGrp="1"/>
          </p:cNvSpPr>
          <p:nvPr>
            <p:ph type="body" sz="quarter" idx="111" hasCustomPrompt="1"/>
          </p:nvPr>
        </p:nvSpPr>
        <p:spPr>
          <a:xfrm>
            <a:off x="4301465" y="3550984"/>
            <a:ext cx="1605617" cy="897983"/>
          </a:xfrm>
        </p:spPr>
        <p:txBody>
          <a:bodyPr>
            <a:noAutofit/>
          </a:bodyPr>
          <a:lstStyle>
            <a:lvl1pPr marL="0" indent="0" algn="ctr">
              <a:buNone/>
              <a:defRPr sz="1100" b="0">
                <a:solidFill>
                  <a:schemeClr val="bg1"/>
                </a:solidFill>
              </a:defRPr>
            </a:lvl1pPr>
            <a:lvl2pPr marL="342900" indent="0">
              <a:buNone/>
              <a:defRPr/>
            </a:lvl2pPr>
          </a:lstStyle>
          <a:p>
            <a:pPr lvl="0"/>
            <a:r>
              <a:rPr lang="en-GB" dirty="0"/>
              <a:t>Click here</a:t>
            </a:r>
            <a:endParaRPr lang="en-US" dirty="0"/>
          </a:p>
        </p:txBody>
      </p:sp>
      <p:sp>
        <p:nvSpPr>
          <p:cNvPr id="34" name="Picture Placeholder 33">
            <a:extLst>
              <a:ext uri="{FF2B5EF4-FFF2-40B4-BE49-F238E27FC236}">
                <a16:creationId xmlns:a16="http://schemas.microsoft.com/office/drawing/2014/main" id="{5BDD8AA9-53DB-A74F-AF88-E020F8115D3A}"/>
              </a:ext>
            </a:extLst>
          </p:cNvPr>
          <p:cNvSpPr>
            <a:spLocks noGrp="1"/>
          </p:cNvSpPr>
          <p:nvPr>
            <p:ph type="pic" sz="quarter" idx="115"/>
          </p:nvPr>
        </p:nvSpPr>
        <p:spPr>
          <a:xfrm>
            <a:off x="6477786" y="2107979"/>
            <a:ext cx="1035646" cy="1035646"/>
          </a:xfrm>
          <a:custGeom>
            <a:avLst/>
            <a:gdLst>
              <a:gd name="connsiteX0" fmla="*/ 517823 w 1035646"/>
              <a:gd name="connsiteY0" fmla="*/ 0 h 1035646"/>
              <a:gd name="connsiteX1" fmla="*/ 1035646 w 1035646"/>
              <a:gd name="connsiteY1" fmla="*/ 517823 h 1035646"/>
              <a:gd name="connsiteX2" fmla="*/ 517823 w 1035646"/>
              <a:gd name="connsiteY2" fmla="*/ 1035646 h 1035646"/>
              <a:gd name="connsiteX3" fmla="*/ 0 w 1035646"/>
              <a:gd name="connsiteY3" fmla="*/ 517823 h 1035646"/>
              <a:gd name="connsiteX4" fmla="*/ 517823 w 1035646"/>
              <a:gd name="connsiteY4" fmla="*/ 0 h 1035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5646" h="1035646">
                <a:moveTo>
                  <a:pt x="517823" y="0"/>
                </a:moveTo>
                <a:cubicBezTo>
                  <a:pt x="803809" y="0"/>
                  <a:pt x="1035646" y="231837"/>
                  <a:pt x="1035646" y="517823"/>
                </a:cubicBezTo>
                <a:cubicBezTo>
                  <a:pt x="1035646" y="803809"/>
                  <a:pt x="803809" y="1035646"/>
                  <a:pt x="517823" y="1035646"/>
                </a:cubicBezTo>
                <a:cubicBezTo>
                  <a:pt x="231837" y="1035646"/>
                  <a:pt x="0" y="803809"/>
                  <a:pt x="0" y="517823"/>
                </a:cubicBezTo>
                <a:cubicBezTo>
                  <a:pt x="0" y="231837"/>
                  <a:pt x="231837" y="0"/>
                  <a:pt x="517823" y="0"/>
                </a:cubicBezTo>
                <a:close/>
              </a:path>
            </a:pathLst>
          </a:custGeom>
          <a:ln w="12700">
            <a:noFill/>
          </a:ln>
        </p:spPr>
        <p:txBody>
          <a:bodyPr wrap="square">
            <a:noAutofit/>
          </a:bodyPr>
          <a:lstStyle>
            <a:lvl1pPr marL="0" indent="0">
              <a:buNone/>
              <a:defRPr>
                <a:solidFill>
                  <a:schemeClr val="bg1"/>
                </a:solidFill>
              </a:defRPr>
            </a:lvl1pPr>
          </a:lstStyle>
          <a:p>
            <a:r>
              <a:rPr lang="en-GB" dirty="0"/>
              <a:t>Click icon to add picture</a:t>
            </a:r>
            <a:endParaRPr lang="en-US" dirty="0"/>
          </a:p>
        </p:txBody>
      </p:sp>
      <p:sp>
        <p:nvSpPr>
          <p:cNvPr id="35" name="Text Placeholder 2">
            <a:extLst>
              <a:ext uri="{FF2B5EF4-FFF2-40B4-BE49-F238E27FC236}">
                <a16:creationId xmlns:a16="http://schemas.microsoft.com/office/drawing/2014/main" id="{7BBAE451-FFDE-0F4D-BCAF-2FBAB755E01C}"/>
              </a:ext>
            </a:extLst>
          </p:cNvPr>
          <p:cNvSpPr>
            <a:spLocks noGrp="1"/>
          </p:cNvSpPr>
          <p:nvPr>
            <p:ph type="body" sz="quarter" idx="116" hasCustomPrompt="1"/>
          </p:nvPr>
        </p:nvSpPr>
        <p:spPr>
          <a:xfrm>
            <a:off x="6183704" y="3259833"/>
            <a:ext cx="1605617" cy="226498"/>
          </a:xfrm>
        </p:spPr>
        <p:txBody>
          <a:bodyPr>
            <a:noAutofit/>
          </a:bodyPr>
          <a:lstStyle>
            <a:lvl1pPr marL="0" indent="0" algn="ctr">
              <a:buNone/>
              <a:defRPr sz="1200" b="1">
                <a:solidFill>
                  <a:schemeClr val="bg1"/>
                </a:solidFill>
              </a:defRPr>
            </a:lvl1pPr>
            <a:lvl2pPr marL="342900" indent="0">
              <a:buNone/>
              <a:defRPr/>
            </a:lvl2pPr>
          </a:lstStyle>
          <a:p>
            <a:pPr lvl="0"/>
            <a:r>
              <a:rPr lang="en-GB" dirty="0"/>
              <a:t>Click here</a:t>
            </a:r>
            <a:endParaRPr lang="en-US" dirty="0"/>
          </a:p>
        </p:txBody>
      </p:sp>
      <p:sp>
        <p:nvSpPr>
          <p:cNvPr id="36" name="Text Placeholder 2">
            <a:extLst>
              <a:ext uri="{FF2B5EF4-FFF2-40B4-BE49-F238E27FC236}">
                <a16:creationId xmlns:a16="http://schemas.microsoft.com/office/drawing/2014/main" id="{9D4DB348-4066-F34E-8ECD-5332D961239C}"/>
              </a:ext>
            </a:extLst>
          </p:cNvPr>
          <p:cNvSpPr>
            <a:spLocks noGrp="1"/>
          </p:cNvSpPr>
          <p:nvPr>
            <p:ph type="body" sz="quarter" idx="117" hasCustomPrompt="1"/>
          </p:nvPr>
        </p:nvSpPr>
        <p:spPr>
          <a:xfrm>
            <a:off x="6183704" y="3550984"/>
            <a:ext cx="1605617" cy="897983"/>
          </a:xfrm>
        </p:spPr>
        <p:txBody>
          <a:bodyPr>
            <a:noAutofit/>
          </a:bodyPr>
          <a:lstStyle>
            <a:lvl1pPr marL="0" indent="0" algn="ctr">
              <a:buNone/>
              <a:defRPr sz="1100" b="0">
                <a:solidFill>
                  <a:schemeClr val="bg1"/>
                </a:solidFill>
              </a:defRPr>
            </a:lvl1pPr>
            <a:lvl2pPr marL="342900" indent="0">
              <a:buNone/>
              <a:defRPr/>
            </a:lvl2pPr>
          </a:lstStyle>
          <a:p>
            <a:pPr lvl="0"/>
            <a:r>
              <a:rPr lang="en-GB" dirty="0"/>
              <a:t>Click here</a:t>
            </a:r>
            <a:endParaRPr lang="en-US" dirty="0"/>
          </a:p>
        </p:txBody>
      </p:sp>
    </p:spTree>
    <p:extLst>
      <p:ext uri="{BB962C8B-B14F-4D97-AF65-F5344CB8AC3E}">
        <p14:creationId xmlns:p14="http://schemas.microsoft.com/office/powerpoint/2010/main" val="367449265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Data page (8)">
    <p:bg>
      <p:bgPr>
        <a:solidFill>
          <a:srgbClr val="005289"/>
        </a:solidFill>
        <a:effectLst/>
      </p:bgPr>
    </p:bg>
    <p:spTree>
      <p:nvGrpSpPr>
        <p:cNvPr id="1" name=""/>
        <p:cNvGrpSpPr/>
        <p:nvPr/>
      </p:nvGrpSpPr>
      <p:grpSpPr>
        <a:xfrm>
          <a:off x="0" y="0"/>
          <a:ext cx="0" cy="0"/>
          <a:chOff x="0" y="0"/>
          <a:chExt cx="0" cy="0"/>
        </a:xfrm>
      </p:grpSpPr>
      <p:sp>
        <p:nvSpPr>
          <p:cNvPr id="7" name="Text Placeholder 4">
            <a:extLst>
              <a:ext uri="{FF2B5EF4-FFF2-40B4-BE49-F238E27FC236}">
                <a16:creationId xmlns:a16="http://schemas.microsoft.com/office/drawing/2014/main" id="{7A5E6A2E-43F0-B94A-B0F4-0970CF97A31C}"/>
              </a:ext>
            </a:extLst>
          </p:cNvPr>
          <p:cNvSpPr>
            <a:spLocks noGrp="1"/>
          </p:cNvSpPr>
          <p:nvPr>
            <p:ph type="body" sz="quarter" idx="14" hasCustomPrompt="1"/>
          </p:nvPr>
        </p:nvSpPr>
        <p:spPr>
          <a:xfrm>
            <a:off x="542925" y="1773343"/>
            <a:ext cx="1605617" cy="500887"/>
          </a:xfrm>
        </p:spPr>
        <p:txBody>
          <a:bodyPr>
            <a:noAutofit/>
          </a:bodyPr>
          <a:lstStyle>
            <a:lvl1pPr marL="0" indent="0" algn="ctr">
              <a:buNone/>
              <a:defRPr sz="3750" b="1">
                <a:solidFill>
                  <a:srgbClr val="F9C000"/>
                </a:solidFill>
              </a:defRPr>
            </a:lvl1pPr>
          </a:lstStyle>
          <a:p>
            <a:pPr lvl="0"/>
            <a:r>
              <a:rPr lang="en-GB" dirty="0"/>
              <a:t>#</a:t>
            </a:r>
            <a:endParaRPr lang="en-US" dirty="0"/>
          </a:p>
        </p:txBody>
      </p:sp>
      <p:sp>
        <p:nvSpPr>
          <p:cNvPr id="4" name="Title 7">
            <a:extLst>
              <a:ext uri="{FF2B5EF4-FFF2-40B4-BE49-F238E27FC236}">
                <a16:creationId xmlns:a16="http://schemas.microsoft.com/office/drawing/2014/main" id="{81D802CD-A9A1-C847-A5D5-1A30CA38B8F6}"/>
              </a:ext>
            </a:extLst>
          </p:cNvPr>
          <p:cNvSpPr>
            <a:spLocks noGrp="1"/>
          </p:cNvSpPr>
          <p:nvPr>
            <p:ph type="title" hasCustomPrompt="1"/>
          </p:nvPr>
        </p:nvSpPr>
        <p:spPr>
          <a:xfrm>
            <a:off x="543923" y="694533"/>
            <a:ext cx="7971766" cy="379161"/>
          </a:xfrm>
          <a:prstGeom prst="rect">
            <a:avLst/>
          </a:prstGeom>
        </p:spPr>
        <p:txBody>
          <a:bodyPr>
            <a:noAutofit/>
          </a:bodyPr>
          <a:lstStyle>
            <a:lvl1pPr>
              <a:defRPr sz="3000" b="1" i="0" baseline="0">
                <a:solidFill>
                  <a:schemeClr val="bg1"/>
                </a:solidFill>
                <a:latin typeface="Arial" panose="020B0604020202020204" pitchFamily="34" charset="0"/>
                <a:cs typeface="Arial" panose="020B0604020202020204" pitchFamily="34" charset="0"/>
              </a:defRPr>
            </a:lvl1pPr>
          </a:lstStyle>
          <a:p>
            <a:r>
              <a:rPr lang="en-GB" dirty="0"/>
              <a:t>Click to add title</a:t>
            </a:r>
            <a:endParaRPr lang="en-US" dirty="0"/>
          </a:p>
        </p:txBody>
      </p:sp>
      <p:sp>
        <p:nvSpPr>
          <p:cNvPr id="5" name="Rectangle 4">
            <a:extLst>
              <a:ext uri="{FF2B5EF4-FFF2-40B4-BE49-F238E27FC236}">
                <a16:creationId xmlns:a16="http://schemas.microsoft.com/office/drawing/2014/main" id="{21EBA59B-3FB4-444D-9F39-6B3F08BF92CE}"/>
              </a:ext>
            </a:extLst>
          </p:cNvPr>
          <p:cNvSpPr/>
          <p:nvPr userDrawn="1"/>
        </p:nvSpPr>
        <p:spPr>
          <a:xfrm>
            <a:off x="624612" y="538116"/>
            <a:ext cx="485473" cy="34289"/>
          </a:xfrm>
          <a:prstGeom prst="rect">
            <a:avLst/>
          </a:prstGeom>
          <a:solidFill>
            <a:srgbClr val="F9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1" b="0" i="0" dirty="0">
              <a:latin typeface="Arial" panose="020B0604020202020204" pitchFamily="34" charset="0"/>
            </a:endParaRPr>
          </a:p>
        </p:txBody>
      </p:sp>
      <p:sp>
        <p:nvSpPr>
          <p:cNvPr id="6" name="Text Placeholder 21">
            <a:extLst>
              <a:ext uri="{FF2B5EF4-FFF2-40B4-BE49-F238E27FC236}">
                <a16:creationId xmlns:a16="http://schemas.microsoft.com/office/drawing/2014/main" id="{733DC9CF-A961-8045-AE92-053ED0236680}"/>
              </a:ext>
            </a:extLst>
          </p:cNvPr>
          <p:cNvSpPr>
            <a:spLocks noGrp="1"/>
          </p:cNvSpPr>
          <p:nvPr>
            <p:ph type="body" sz="quarter" idx="20" hasCustomPrompt="1"/>
          </p:nvPr>
        </p:nvSpPr>
        <p:spPr>
          <a:xfrm>
            <a:off x="542925" y="1095451"/>
            <a:ext cx="7972425" cy="260350"/>
          </a:xfrm>
        </p:spPr>
        <p:txBody>
          <a:bodyPr>
            <a:noAutofit/>
          </a:bodyPr>
          <a:lstStyle>
            <a:lvl1pPr marL="0" indent="0">
              <a:buNone/>
              <a:defRPr b="1">
                <a:solidFill>
                  <a:srgbClr val="F9C000"/>
                </a:solidFill>
              </a:defRPr>
            </a:lvl1pPr>
          </a:lstStyle>
          <a:p>
            <a:pPr lvl="0"/>
            <a:r>
              <a:rPr lang="en-GB" dirty="0"/>
              <a:t>Click to add subtitle</a:t>
            </a:r>
          </a:p>
        </p:txBody>
      </p:sp>
      <p:sp>
        <p:nvSpPr>
          <p:cNvPr id="11" name="Text Placeholder 4">
            <a:extLst>
              <a:ext uri="{FF2B5EF4-FFF2-40B4-BE49-F238E27FC236}">
                <a16:creationId xmlns:a16="http://schemas.microsoft.com/office/drawing/2014/main" id="{60B84160-FCB0-CB45-B8A2-210A7549FC6A}"/>
              </a:ext>
            </a:extLst>
          </p:cNvPr>
          <p:cNvSpPr>
            <a:spLocks noGrp="1"/>
          </p:cNvSpPr>
          <p:nvPr>
            <p:ph type="body" sz="quarter" idx="24" hasCustomPrompt="1"/>
          </p:nvPr>
        </p:nvSpPr>
        <p:spPr>
          <a:xfrm>
            <a:off x="542925" y="3260949"/>
            <a:ext cx="1605617" cy="500887"/>
          </a:xfrm>
        </p:spPr>
        <p:txBody>
          <a:bodyPr>
            <a:noAutofit/>
          </a:bodyPr>
          <a:lstStyle>
            <a:lvl1pPr marL="0" indent="0" algn="ctr">
              <a:buNone/>
              <a:defRPr sz="3750" b="1">
                <a:solidFill>
                  <a:srgbClr val="F9C000"/>
                </a:solidFill>
              </a:defRPr>
            </a:lvl1pPr>
          </a:lstStyle>
          <a:p>
            <a:pPr lvl="0"/>
            <a:r>
              <a:rPr lang="en-GB" dirty="0"/>
              <a:t>#</a:t>
            </a:r>
            <a:endParaRPr lang="en-US" dirty="0"/>
          </a:p>
        </p:txBody>
      </p:sp>
      <p:sp>
        <p:nvSpPr>
          <p:cNvPr id="18" name="Text Placeholder 4">
            <a:extLst>
              <a:ext uri="{FF2B5EF4-FFF2-40B4-BE49-F238E27FC236}">
                <a16:creationId xmlns:a16="http://schemas.microsoft.com/office/drawing/2014/main" id="{83AB40EE-EE7D-0A44-AEB6-CDA4CCBCC348}"/>
              </a:ext>
            </a:extLst>
          </p:cNvPr>
          <p:cNvSpPr>
            <a:spLocks noGrp="1"/>
          </p:cNvSpPr>
          <p:nvPr>
            <p:ph type="body" sz="quarter" idx="32" hasCustomPrompt="1"/>
          </p:nvPr>
        </p:nvSpPr>
        <p:spPr>
          <a:xfrm>
            <a:off x="2439964" y="1773343"/>
            <a:ext cx="1605617" cy="500887"/>
          </a:xfrm>
        </p:spPr>
        <p:txBody>
          <a:bodyPr>
            <a:noAutofit/>
          </a:bodyPr>
          <a:lstStyle>
            <a:lvl1pPr marL="0" indent="0" algn="ctr">
              <a:buNone/>
              <a:defRPr sz="3750" b="1">
                <a:solidFill>
                  <a:srgbClr val="F9C000"/>
                </a:solidFill>
              </a:defRPr>
            </a:lvl1pPr>
          </a:lstStyle>
          <a:p>
            <a:pPr lvl="0"/>
            <a:r>
              <a:rPr lang="en-GB" dirty="0"/>
              <a:t>#</a:t>
            </a:r>
            <a:endParaRPr lang="en-US" dirty="0"/>
          </a:p>
        </p:txBody>
      </p:sp>
      <p:sp>
        <p:nvSpPr>
          <p:cNvPr id="22" name="Text Placeholder 4">
            <a:extLst>
              <a:ext uri="{FF2B5EF4-FFF2-40B4-BE49-F238E27FC236}">
                <a16:creationId xmlns:a16="http://schemas.microsoft.com/office/drawing/2014/main" id="{3724406F-2CF7-AD42-9227-6780D52C1AA8}"/>
              </a:ext>
            </a:extLst>
          </p:cNvPr>
          <p:cNvSpPr>
            <a:spLocks noGrp="1"/>
          </p:cNvSpPr>
          <p:nvPr>
            <p:ph type="body" sz="quarter" idx="33" hasCustomPrompt="1"/>
          </p:nvPr>
        </p:nvSpPr>
        <p:spPr>
          <a:xfrm>
            <a:off x="2439964" y="3260949"/>
            <a:ext cx="1605617" cy="500887"/>
          </a:xfrm>
        </p:spPr>
        <p:txBody>
          <a:bodyPr>
            <a:noAutofit/>
          </a:bodyPr>
          <a:lstStyle>
            <a:lvl1pPr marL="0" indent="0" algn="ctr">
              <a:buNone/>
              <a:defRPr sz="3750" b="1">
                <a:solidFill>
                  <a:srgbClr val="F9C000"/>
                </a:solidFill>
              </a:defRPr>
            </a:lvl1pPr>
          </a:lstStyle>
          <a:p>
            <a:pPr lvl="0"/>
            <a:r>
              <a:rPr lang="en-GB" dirty="0"/>
              <a:t>#</a:t>
            </a:r>
            <a:endParaRPr lang="en-US" dirty="0"/>
          </a:p>
        </p:txBody>
      </p:sp>
      <p:sp>
        <p:nvSpPr>
          <p:cNvPr id="29" name="Text Placeholder 4">
            <a:extLst>
              <a:ext uri="{FF2B5EF4-FFF2-40B4-BE49-F238E27FC236}">
                <a16:creationId xmlns:a16="http://schemas.microsoft.com/office/drawing/2014/main" id="{BF9742F5-0139-4A48-861E-DE0DFCB2D631}"/>
              </a:ext>
            </a:extLst>
          </p:cNvPr>
          <p:cNvSpPr>
            <a:spLocks noGrp="1"/>
          </p:cNvSpPr>
          <p:nvPr>
            <p:ph type="body" sz="quarter" idx="40" hasCustomPrompt="1"/>
          </p:nvPr>
        </p:nvSpPr>
        <p:spPr>
          <a:xfrm>
            <a:off x="4337002" y="1773343"/>
            <a:ext cx="1605617" cy="500887"/>
          </a:xfrm>
        </p:spPr>
        <p:txBody>
          <a:bodyPr>
            <a:noAutofit/>
          </a:bodyPr>
          <a:lstStyle>
            <a:lvl1pPr marL="0" indent="0" algn="ctr">
              <a:buNone/>
              <a:defRPr sz="3750" b="1">
                <a:solidFill>
                  <a:srgbClr val="F9C000"/>
                </a:solidFill>
              </a:defRPr>
            </a:lvl1pPr>
          </a:lstStyle>
          <a:p>
            <a:pPr lvl="0"/>
            <a:r>
              <a:rPr lang="en-GB" dirty="0"/>
              <a:t>#</a:t>
            </a:r>
            <a:endParaRPr lang="en-US" dirty="0"/>
          </a:p>
        </p:txBody>
      </p:sp>
      <p:sp>
        <p:nvSpPr>
          <p:cNvPr id="30" name="Text Placeholder 4">
            <a:extLst>
              <a:ext uri="{FF2B5EF4-FFF2-40B4-BE49-F238E27FC236}">
                <a16:creationId xmlns:a16="http://schemas.microsoft.com/office/drawing/2014/main" id="{2BBF9E23-8DBE-AF49-81BF-752935498CA2}"/>
              </a:ext>
            </a:extLst>
          </p:cNvPr>
          <p:cNvSpPr>
            <a:spLocks noGrp="1"/>
          </p:cNvSpPr>
          <p:nvPr>
            <p:ph type="body" sz="quarter" idx="41" hasCustomPrompt="1"/>
          </p:nvPr>
        </p:nvSpPr>
        <p:spPr>
          <a:xfrm>
            <a:off x="4337002" y="3260949"/>
            <a:ext cx="1605617" cy="500887"/>
          </a:xfrm>
        </p:spPr>
        <p:txBody>
          <a:bodyPr>
            <a:noAutofit/>
          </a:bodyPr>
          <a:lstStyle>
            <a:lvl1pPr marL="0" indent="0" algn="ctr">
              <a:buNone/>
              <a:defRPr sz="3750" b="1">
                <a:solidFill>
                  <a:srgbClr val="F9C000"/>
                </a:solidFill>
              </a:defRPr>
            </a:lvl1pPr>
          </a:lstStyle>
          <a:p>
            <a:pPr lvl="0"/>
            <a:r>
              <a:rPr lang="en-GB" dirty="0"/>
              <a:t>#</a:t>
            </a:r>
            <a:endParaRPr lang="en-US" dirty="0"/>
          </a:p>
        </p:txBody>
      </p:sp>
      <p:sp>
        <p:nvSpPr>
          <p:cNvPr id="37" name="Text Placeholder 4">
            <a:extLst>
              <a:ext uri="{FF2B5EF4-FFF2-40B4-BE49-F238E27FC236}">
                <a16:creationId xmlns:a16="http://schemas.microsoft.com/office/drawing/2014/main" id="{0F76EF02-8579-324D-9426-9AA9606125B8}"/>
              </a:ext>
            </a:extLst>
          </p:cNvPr>
          <p:cNvSpPr>
            <a:spLocks noGrp="1"/>
          </p:cNvSpPr>
          <p:nvPr>
            <p:ph type="body" sz="quarter" idx="48" hasCustomPrompt="1"/>
          </p:nvPr>
        </p:nvSpPr>
        <p:spPr>
          <a:xfrm>
            <a:off x="6238590" y="1773343"/>
            <a:ext cx="1605617" cy="500887"/>
          </a:xfrm>
        </p:spPr>
        <p:txBody>
          <a:bodyPr>
            <a:noAutofit/>
          </a:bodyPr>
          <a:lstStyle>
            <a:lvl1pPr marL="0" indent="0" algn="ctr">
              <a:buNone/>
              <a:defRPr sz="3750" b="1">
                <a:solidFill>
                  <a:srgbClr val="F9C000"/>
                </a:solidFill>
              </a:defRPr>
            </a:lvl1pPr>
          </a:lstStyle>
          <a:p>
            <a:pPr lvl="0"/>
            <a:r>
              <a:rPr lang="en-GB" dirty="0"/>
              <a:t>#</a:t>
            </a:r>
            <a:endParaRPr lang="en-US" dirty="0"/>
          </a:p>
        </p:txBody>
      </p:sp>
      <p:sp>
        <p:nvSpPr>
          <p:cNvPr id="38" name="Text Placeholder 4">
            <a:extLst>
              <a:ext uri="{FF2B5EF4-FFF2-40B4-BE49-F238E27FC236}">
                <a16:creationId xmlns:a16="http://schemas.microsoft.com/office/drawing/2014/main" id="{E6349145-A89D-C647-92B9-4BE4823C4927}"/>
              </a:ext>
            </a:extLst>
          </p:cNvPr>
          <p:cNvSpPr>
            <a:spLocks noGrp="1"/>
          </p:cNvSpPr>
          <p:nvPr>
            <p:ph type="body" sz="quarter" idx="49" hasCustomPrompt="1"/>
          </p:nvPr>
        </p:nvSpPr>
        <p:spPr>
          <a:xfrm>
            <a:off x="6238590" y="3260949"/>
            <a:ext cx="1605617" cy="500887"/>
          </a:xfrm>
        </p:spPr>
        <p:txBody>
          <a:bodyPr>
            <a:noAutofit/>
          </a:bodyPr>
          <a:lstStyle>
            <a:lvl1pPr marL="0" indent="0" algn="ctr">
              <a:buNone/>
              <a:defRPr sz="3750" b="1">
                <a:solidFill>
                  <a:srgbClr val="F9C000"/>
                </a:solidFill>
              </a:defRPr>
            </a:lvl1pPr>
          </a:lstStyle>
          <a:p>
            <a:pPr lvl="0"/>
            <a:r>
              <a:rPr lang="en-GB" dirty="0"/>
              <a:t>#</a:t>
            </a:r>
            <a:endParaRPr lang="en-US" dirty="0"/>
          </a:p>
        </p:txBody>
      </p:sp>
      <p:sp>
        <p:nvSpPr>
          <p:cNvPr id="3" name="Text Placeholder 2">
            <a:extLst>
              <a:ext uri="{FF2B5EF4-FFF2-40B4-BE49-F238E27FC236}">
                <a16:creationId xmlns:a16="http://schemas.microsoft.com/office/drawing/2014/main" id="{BCEC162D-DBF8-9C41-A405-25F0FAD7DB2C}"/>
              </a:ext>
            </a:extLst>
          </p:cNvPr>
          <p:cNvSpPr>
            <a:spLocks noGrp="1"/>
          </p:cNvSpPr>
          <p:nvPr>
            <p:ph type="body" sz="quarter" idx="64" hasCustomPrompt="1"/>
          </p:nvPr>
        </p:nvSpPr>
        <p:spPr>
          <a:xfrm>
            <a:off x="2444512" y="2342521"/>
            <a:ext cx="1605617" cy="226498"/>
          </a:xfrm>
        </p:spPr>
        <p:txBody>
          <a:bodyPr>
            <a:noAutofit/>
          </a:bodyPr>
          <a:lstStyle>
            <a:lvl1pPr marL="0" indent="0" algn="ctr">
              <a:buNone/>
              <a:defRPr sz="1200" b="1">
                <a:solidFill>
                  <a:schemeClr val="bg1"/>
                </a:solidFill>
              </a:defRPr>
            </a:lvl1pPr>
            <a:lvl2pPr marL="342900" indent="0">
              <a:buNone/>
              <a:defRPr/>
            </a:lvl2pPr>
          </a:lstStyle>
          <a:p>
            <a:pPr lvl="0"/>
            <a:r>
              <a:rPr lang="en-GB" dirty="0"/>
              <a:t>Click here</a:t>
            </a:r>
            <a:endParaRPr lang="en-US" dirty="0"/>
          </a:p>
        </p:txBody>
      </p:sp>
      <p:sp>
        <p:nvSpPr>
          <p:cNvPr id="60" name="Text Placeholder 2">
            <a:extLst>
              <a:ext uri="{FF2B5EF4-FFF2-40B4-BE49-F238E27FC236}">
                <a16:creationId xmlns:a16="http://schemas.microsoft.com/office/drawing/2014/main" id="{8C5C762C-893B-DB4D-A83B-4FC174697C9F}"/>
              </a:ext>
            </a:extLst>
          </p:cNvPr>
          <p:cNvSpPr>
            <a:spLocks noGrp="1"/>
          </p:cNvSpPr>
          <p:nvPr>
            <p:ph type="body" sz="quarter" idx="65" hasCustomPrompt="1"/>
          </p:nvPr>
        </p:nvSpPr>
        <p:spPr>
          <a:xfrm>
            <a:off x="547473" y="2342521"/>
            <a:ext cx="1605617" cy="226498"/>
          </a:xfrm>
        </p:spPr>
        <p:txBody>
          <a:bodyPr>
            <a:noAutofit/>
          </a:bodyPr>
          <a:lstStyle>
            <a:lvl1pPr marL="0" indent="0" algn="ctr">
              <a:buNone/>
              <a:defRPr sz="1200" b="1">
                <a:solidFill>
                  <a:schemeClr val="bg1"/>
                </a:solidFill>
              </a:defRPr>
            </a:lvl1pPr>
            <a:lvl2pPr marL="342900" indent="0">
              <a:buNone/>
              <a:defRPr/>
            </a:lvl2pPr>
          </a:lstStyle>
          <a:p>
            <a:pPr lvl="0"/>
            <a:r>
              <a:rPr lang="en-GB" dirty="0"/>
              <a:t>Click here</a:t>
            </a:r>
            <a:endParaRPr lang="en-US" dirty="0"/>
          </a:p>
        </p:txBody>
      </p:sp>
      <p:sp>
        <p:nvSpPr>
          <p:cNvPr id="67" name="Text Placeholder 2">
            <a:extLst>
              <a:ext uri="{FF2B5EF4-FFF2-40B4-BE49-F238E27FC236}">
                <a16:creationId xmlns:a16="http://schemas.microsoft.com/office/drawing/2014/main" id="{B8FBB777-7C5A-8948-83A3-FACD7114D76B}"/>
              </a:ext>
            </a:extLst>
          </p:cNvPr>
          <p:cNvSpPr>
            <a:spLocks noGrp="1"/>
          </p:cNvSpPr>
          <p:nvPr>
            <p:ph type="body" sz="quarter" idx="67" hasCustomPrompt="1"/>
          </p:nvPr>
        </p:nvSpPr>
        <p:spPr>
          <a:xfrm>
            <a:off x="4341551" y="2342521"/>
            <a:ext cx="1605617" cy="226498"/>
          </a:xfrm>
        </p:spPr>
        <p:txBody>
          <a:bodyPr>
            <a:noAutofit/>
          </a:bodyPr>
          <a:lstStyle>
            <a:lvl1pPr marL="0" indent="0" algn="ctr">
              <a:buNone/>
              <a:defRPr sz="1200" b="1">
                <a:solidFill>
                  <a:schemeClr val="bg1"/>
                </a:solidFill>
              </a:defRPr>
            </a:lvl1pPr>
            <a:lvl2pPr marL="342900" indent="0">
              <a:buNone/>
              <a:defRPr/>
            </a:lvl2pPr>
          </a:lstStyle>
          <a:p>
            <a:pPr lvl="0"/>
            <a:r>
              <a:rPr lang="en-GB" dirty="0"/>
              <a:t>Click here</a:t>
            </a:r>
            <a:endParaRPr lang="en-US" dirty="0"/>
          </a:p>
        </p:txBody>
      </p:sp>
      <p:sp>
        <p:nvSpPr>
          <p:cNvPr id="69" name="Text Placeholder 2">
            <a:extLst>
              <a:ext uri="{FF2B5EF4-FFF2-40B4-BE49-F238E27FC236}">
                <a16:creationId xmlns:a16="http://schemas.microsoft.com/office/drawing/2014/main" id="{DAE54FAC-1A03-0847-A294-43884D3BE0BF}"/>
              </a:ext>
            </a:extLst>
          </p:cNvPr>
          <p:cNvSpPr>
            <a:spLocks noGrp="1"/>
          </p:cNvSpPr>
          <p:nvPr>
            <p:ph type="body" sz="quarter" idx="69" hasCustomPrompt="1"/>
          </p:nvPr>
        </p:nvSpPr>
        <p:spPr>
          <a:xfrm>
            <a:off x="6243139" y="2342521"/>
            <a:ext cx="1605617" cy="226498"/>
          </a:xfrm>
        </p:spPr>
        <p:txBody>
          <a:bodyPr>
            <a:noAutofit/>
          </a:bodyPr>
          <a:lstStyle>
            <a:lvl1pPr marL="0" indent="0" algn="ctr">
              <a:buNone/>
              <a:defRPr sz="1200" b="1">
                <a:solidFill>
                  <a:schemeClr val="bg1"/>
                </a:solidFill>
              </a:defRPr>
            </a:lvl1pPr>
            <a:lvl2pPr marL="342900" indent="0">
              <a:buNone/>
              <a:defRPr/>
            </a:lvl2pPr>
          </a:lstStyle>
          <a:p>
            <a:pPr lvl="0"/>
            <a:r>
              <a:rPr lang="en-GB" dirty="0"/>
              <a:t>Click here</a:t>
            </a:r>
            <a:endParaRPr lang="en-US" dirty="0"/>
          </a:p>
        </p:txBody>
      </p:sp>
      <p:sp>
        <p:nvSpPr>
          <p:cNvPr id="73" name="Text Placeholder 2">
            <a:extLst>
              <a:ext uri="{FF2B5EF4-FFF2-40B4-BE49-F238E27FC236}">
                <a16:creationId xmlns:a16="http://schemas.microsoft.com/office/drawing/2014/main" id="{F1D199C8-4385-3D47-9A75-874F9E5E00FF}"/>
              </a:ext>
            </a:extLst>
          </p:cNvPr>
          <p:cNvSpPr>
            <a:spLocks noGrp="1"/>
          </p:cNvSpPr>
          <p:nvPr>
            <p:ph type="body" sz="quarter" idx="73" hasCustomPrompt="1"/>
          </p:nvPr>
        </p:nvSpPr>
        <p:spPr>
          <a:xfrm>
            <a:off x="2444512" y="3830127"/>
            <a:ext cx="1605617" cy="226498"/>
          </a:xfrm>
        </p:spPr>
        <p:txBody>
          <a:bodyPr>
            <a:noAutofit/>
          </a:bodyPr>
          <a:lstStyle>
            <a:lvl1pPr marL="0" indent="0" algn="ctr">
              <a:buNone/>
              <a:defRPr sz="1200" b="1">
                <a:solidFill>
                  <a:schemeClr val="bg1"/>
                </a:solidFill>
              </a:defRPr>
            </a:lvl1pPr>
            <a:lvl2pPr marL="342900" indent="0">
              <a:buNone/>
              <a:defRPr/>
            </a:lvl2pPr>
          </a:lstStyle>
          <a:p>
            <a:pPr lvl="0"/>
            <a:r>
              <a:rPr lang="en-GB" dirty="0"/>
              <a:t>Click here</a:t>
            </a:r>
            <a:endParaRPr lang="en-US" dirty="0"/>
          </a:p>
        </p:txBody>
      </p:sp>
      <p:sp>
        <p:nvSpPr>
          <p:cNvPr id="76" name="Text Placeholder 2">
            <a:extLst>
              <a:ext uri="{FF2B5EF4-FFF2-40B4-BE49-F238E27FC236}">
                <a16:creationId xmlns:a16="http://schemas.microsoft.com/office/drawing/2014/main" id="{4C72E61F-94E1-9948-BAD7-E85EE754B4FF}"/>
              </a:ext>
            </a:extLst>
          </p:cNvPr>
          <p:cNvSpPr>
            <a:spLocks noGrp="1"/>
          </p:cNvSpPr>
          <p:nvPr>
            <p:ph type="body" sz="quarter" idx="76" hasCustomPrompt="1"/>
          </p:nvPr>
        </p:nvSpPr>
        <p:spPr>
          <a:xfrm>
            <a:off x="4341551" y="3830127"/>
            <a:ext cx="1605617" cy="226498"/>
          </a:xfrm>
        </p:spPr>
        <p:txBody>
          <a:bodyPr>
            <a:noAutofit/>
          </a:bodyPr>
          <a:lstStyle>
            <a:lvl1pPr marL="0" indent="0" algn="ctr">
              <a:buNone/>
              <a:defRPr sz="1200" b="1">
                <a:solidFill>
                  <a:schemeClr val="bg1"/>
                </a:solidFill>
              </a:defRPr>
            </a:lvl1pPr>
            <a:lvl2pPr marL="342900" indent="0">
              <a:buNone/>
              <a:defRPr/>
            </a:lvl2pPr>
          </a:lstStyle>
          <a:p>
            <a:pPr lvl="0"/>
            <a:r>
              <a:rPr lang="en-GB" dirty="0"/>
              <a:t>Click here</a:t>
            </a:r>
            <a:endParaRPr lang="en-US" dirty="0"/>
          </a:p>
        </p:txBody>
      </p:sp>
      <p:sp>
        <p:nvSpPr>
          <p:cNvPr id="78" name="Text Placeholder 2">
            <a:extLst>
              <a:ext uri="{FF2B5EF4-FFF2-40B4-BE49-F238E27FC236}">
                <a16:creationId xmlns:a16="http://schemas.microsoft.com/office/drawing/2014/main" id="{FC1304D8-590F-C54E-9BFD-0F479995EA62}"/>
              </a:ext>
            </a:extLst>
          </p:cNvPr>
          <p:cNvSpPr>
            <a:spLocks noGrp="1"/>
          </p:cNvSpPr>
          <p:nvPr>
            <p:ph type="body" sz="quarter" idx="78" hasCustomPrompt="1"/>
          </p:nvPr>
        </p:nvSpPr>
        <p:spPr>
          <a:xfrm>
            <a:off x="6243139" y="3830127"/>
            <a:ext cx="1605617" cy="226498"/>
          </a:xfrm>
        </p:spPr>
        <p:txBody>
          <a:bodyPr>
            <a:noAutofit/>
          </a:bodyPr>
          <a:lstStyle>
            <a:lvl1pPr marL="0" indent="0" algn="ctr">
              <a:buNone/>
              <a:defRPr sz="1200" b="1">
                <a:solidFill>
                  <a:schemeClr val="bg1"/>
                </a:solidFill>
              </a:defRPr>
            </a:lvl1pPr>
            <a:lvl2pPr marL="342900" indent="0">
              <a:buNone/>
              <a:defRPr/>
            </a:lvl2pPr>
          </a:lstStyle>
          <a:p>
            <a:pPr lvl="0"/>
            <a:r>
              <a:rPr lang="en-GB" dirty="0"/>
              <a:t>Click here</a:t>
            </a:r>
            <a:endParaRPr lang="en-US" dirty="0"/>
          </a:p>
        </p:txBody>
      </p:sp>
      <p:sp>
        <p:nvSpPr>
          <p:cNvPr id="80" name="Text Placeholder 2">
            <a:extLst>
              <a:ext uri="{FF2B5EF4-FFF2-40B4-BE49-F238E27FC236}">
                <a16:creationId xmlns:a16="http://schemas.microsoft.com/office/drawing/2014/main" id="{D69C4030-8A60-4A46-A748-9DF4FECAADA6}"/>
              </a:ext>
            </a:extLst>
          </p:cNvPr>
          <p:cNvSpPr>
            <a:spLocks noGrp="1"/>
          </p:cNvSpPr>
          <p:nvPr>
            <p:ph type="body" sz="quarter" idx="80" hasCustomPrompt="1"/>
          </p:nvPr>
        </p:nvSpPr>
        <p:spPr>
          <a:xfrm>
            <a:off x="552022" y="3830127"/>
            <a:ext cx="1605617" cy="226498"/>
          </a:xfrm>
        </p:spPr>
        <p:txBody>
          <a:bodyPr>
            <a:noAutofit/>
          </a:bodyPr>
          <a:lstStyle>
            <a:lvl1pPr marL="0" indent="0" algn="ctr">
              <a:buNone/>
              <a:defRPr sz="1200" b="1">
                <a:solidFill>
                  <a:schemeClr val="bg1"/>
                </a:solidFill>
              </a:defRPr>
            </a:lvl1pPr>
            <a:lvl2pPr marL="342900" indent="0">
              <a:buNone/>
              <a:defRPr/>
            </a:lvl2pPr>
          </a:lstStyle>
          <a:p>
            <a:pPr lvl="0"/>
            <a:r>
              <a:rPr lang="en-GB" dirty="0"/>
              <a:t>Click here</a:t>
            </a:r>
            <a:endParaRPr lang="en-US" dirty="0"/>
          </a:p>
        </p:txBody>
      </p:sp>
      <p:sp>
        <p:nvSpPr>
          <p:cNvPr id="82" name="Text Placeholder 2">
            <a:extLst>
              <a:ext uri="{FF2B5EF4-FFF2-40B4-BE49-F238E27FC236}">
                <a16:creationId xmlns:a16="http://schemas.microsoft.com/office/drawing/2014/main" id="{4C3CFB4E-E316-0244-875A-B149B2C1E1C5}"/>
              </a:ext>
            </a:extLst>
          </p:cNvPr>
          <p:cNvSpPr>
            <a:spLocks noGrp="1"/>
          </p:cNvSpPr>
          <p:nvPr>
            <p:ph type="body" sz="quarter" idx="82" hasCustomPrompt="1"/>
          </p:nvPr>
        </p:nvSpPr>
        <p:spPr>
          <a:xfrm>
            <a:off x="547473" y="2633672"/>
            <a:ext cx="1605617" cy="484895"/>
          </a:xfrm>
        </p:spPr>
        <p:txBody>
          <a:bodyPr>
            <a:noAutofit/>
          </a:bodyPr>
          <a:lstStyle>
            <a:lvl1pPr marL="0" indent="0" algn="ctr">
              <a:buNone/>
              <a:defRPr sz="1050" b="0">
                <a:solidFill>
                  <a:schemeClr val="bg1"/>
                </a:solidFill>
              </a:defRPr>
            </a:lvl1pPr>
            <a:lvl2pPr marL="342900" indent="0">
              <a:buNone/>
              <a:defRPr/>
            </a:lvl2pPr>
          </a:lstStyle>
          <a:p>
            <a:pPr lvl="0"/>
            <a:r>
              <a:rPr lang="en-GB" dirty="0"/>
              <a:t>Click here</a:t>
            </a:r>
            <a:endParaRPr lang="en-US" dirty="0"/>
          </a:p>
        </p:txBody>
      </p:sp>
      <p:sp>
        <p:nvSpPr>
          <p:cNvPr id="83" name="Text Placeholder 2">
            <a:extLst>
              <a:ext uri="{FF2B5EF4-FFF2-40B4-BE49-F238E27FC236}">
                <a16:creationId xmlns:a16="http://schemas.microsoft.com/office/drawing/2014/main" id="{F91FC099-2650-F543-9A5C-A23DD13F3C61}"/>
              </a:ext>
            </a:extLst>
          </p:cNvPr>
          <p:cNvSpPr>
            <a:spLocks noGrp="1"/>
          </p:cNvSpPr>
          <p:nvPr>
            <p:ph type="body" sz="quarter" idx="83" hasCustomPrompt="1"/>
          </p:nvPr>
        </p:nvSpPr>
        <p:spPr>
          <a:xfrm>
            <a:off x="2453610" y="2633672"/>
            <a:ext cx="1605617" cy="484895"/>
          </a:xfrm>
        </p:spPr>
        <p:txBody>
          <a:bodyPr>
            <a:noAutofit/>
          </a:bodyPr>
          <a:lstStyle>
            <a:lvl1pPr marL="0" indent="0" algn="ctr">
              <a:buNone/>
              <a:defRPr sz="1050" b="0">
                <a:solidFill>
                  <a:schemeClr val="bg1"/>
                </a:solidFill>
              </a:defRPr>
            </a:lvl1pPr>
            <a:lvl2pPr marL="342900" indent="0">
              <a:buNone/>
              <a:defRPr/>
            </a:lvl2pPr>
          </a:lstStyle>
          <a:p>
            <a:pPr lvl="0"/>
            <a:r>
              <a:rPr lang="en-GB" dirty="0"/>
              <a:t>Click here</a:t>
            </a:r>
            <a:endParaRPr lang="en-US" dirty="0"/>
          </a:p>
        </p:txBody>
      </p:sp>
      <p:sp>
        <p:nvSpPr>
          <p:cNvPr id="84" name="Text Placeholder 2">
            <a:extLst>
              <a:ext uri="{FF2B5EF4-FFF2-40B4-BE49-F238E27FC236}">
                <a16:creationId xmlns:a16="http://schemas.microsoft.com/office/drawing/2014/main" id="{CF712561-0ABF-7E4A-B858-E5A0F3A7FA32}"/>
              </a:ext>
            </a:extLst>
          </p:cNvPr>
          <p:cNvSpPr>
            <a:spLocks noGrp="1"/>
          </p:cNvSpPr>
          <p:nvPr>
            <p:ph type="body" sz="quarter" idx="84" hasCustomPrompt="1"/>
          </p:nvPr>
        </p:nvSpPr>
        <p:spPr>
          <a:xfrm>
            <a:off x="4346099" y="2633672"/>
            <a:ext cx="1605617" cy="484895"/>
          </a:xfrm>
        </p:spPr>
        <p:txBody>
          <a:bodyPr>
            <a:noAutofit/>
          </a:bodyPr>
          <a:lstStyle>
            <a:lvl1pPr marL="0" indent="0" algn="ctr">
              <a:buNone/>
              <a:defRPr sz="1050" b="0">
                <a:solidFill>
                  <a:schemeClr val="bg1"/>
                </a:solidFill>
              </a:defRPr>
            </a:lvl1pPr>
            <a:lvl2pPr marL="342900" indent="0">
              <a:buNone/>
              <a:defRPr/>
            </a:lvl2pPr>
          </a:lstStyle>
          <a:p>
            <a:pPr lvl="0"/>
            <a:r>
              <a:rPr lang="en-GB" dirty="0"/>
              <a:t>Click here</a:t>
            </a:r>
            <a:endParaRPr lang="en-US" dirty="0"/>
          </a:p>
        </p:txBody>
      </p:sp>
      <p:sp>
        <p:nvSpPr>
          <p:cNvPr id="85" name="Text Placeholder 2">
            <a:extLst>
              <a:ext uri="{FF2B5EF4-FFF2-40B4-BE49-F238E27FC236}">
                <a16:creationId xmlns:a16="http://schemas.microsoft.com/office/drawing/2014/main" id="{67598382-A41C-2A46-A29C-4E07C9A94B2B}"/>
              </a:ext>
            </a:extLst>
          </p:cNvPr>
          <p:cNvSpPr>
            <a:spLocks noGrp="1"/>
          </p:cNvSpPr>
          <p:nvPr>
            <p:ph type="body" sz="quarter" idx="85" hasCustomPrompt="1"/>
          </p:nvPr>
        </p:nvSpPr>
        <p:spPr>
          <a:xfrm>
            <a:off x="6247687" y="2633672"/>
            <a:ext cx="1605617" cy="484895"/>
          </a:xfrm>
        </p:spPr>
        <p:txBody>
          <a:bodyPr>
            <a:noAutofit/>
          </a:bodyPr>
          <a:lstStyle>
            <a:lvl1pPr marL="0" indent="0" algn="ctr">
              <a:buNone/>
              <a:defRPr sz="1050" b="0">
                <a:solidFill>
                  <a:schemeClr val="bg1"/>
                </a:solidFill>
              </a:defRPr>
            </a:lvl1pPr>
            <a:lvl2pPr marL="342900" indent="0">
              <a:buNone/>
              <a:defRPr/>
            </a:lvl2pPr>
          </a:lstStyle>
          <a:p>
            <a:pPr lvl="0"/>
            <a:r>
              <a:rPr lang="en-GB" dirty="0"/>
              <a:t>Click here</a:t>
            </a:r>
            <a:endParaRPr lang="en-US" dirty="0"/>
          </a:p>
        </p:txBody>
      </p:sp>
      <p:sp>
        <p:nvSpPr>
          <p:cNvPr id="87" name="Text Placeholder 2">
            <a:extLst>
              <a:ext uri="{FF2B5EF4-FFF2-40B4-BE49-F238E27FC236}">
                <a16:creationId xmlns:a16="http://schemas.microsoft.com/office/drawing/2014/main" id="{E7FD31E9-3AE8-9F4E-872F-377AF67780E1}"/>
              </a:ext>
            </a:extLst>
          </p:cNvPr>
          <p:cNvSpPr>
            <a:spLocks noGrp="1"/>
          </p:cNvSpPr>
          <p:nvPr>
            <p:ph type="body" sz="quarter" idx="87" hasCustomPrompt="1"/>
          </p:nvPr>
        </p:nvSpPr>
        <p:spPr>
          <a:xfrm>
            <a:off x="547473" y="4121278"/>
            <a:ext cx="1605617" cy="484895"/>
          </a:xfrm>
        </p:spPr>
        <p:txBody>
          <a:bodyPr>
            <a:noAutofit/>
          </a:bodyPr>
          <a:lstStyle>
            <a:lvl1pPr marL="0" indent="0" algn="ctr">
              <a:buNone/>
              <a:defRPr sz="1050" b="0">
                <a:solidFill>
                  <a:schemeClr val="bg1"/>
                </a:solidFill>
              </a:defRPr>
            </a:lvl1pPr>
            <a:lvl2pPr marL="342900" indent="0">
              <a:buNone/>
              <a:defRPr/>
            </a:lvl2pPr>
          </a:lstStyle>
          <a:p>
            <a:pPr lvl="0"/>
            <a:r>
              <a:rPr lang="en-GB" dirty="0"/>
              <a:t>Click here</a:t>
            </a:r>
            <a:endParaRPr lang="en-US" dirty="0"/>
          </a:p>
        </p:txBody>
      </p:sp>
      <p:sp>
        <p:nvSpPr>
          <p:cNvPr id="88" name="Text Placeholder 2">
            <a:extLst>
              <a:ext uri="{FF2B5EF4-FFF2-40B4-BE49-F238E27FC236}">
                <a16:creationId xmlns:a16="http://schemas.microsoft.com/office/drawing/2014/main" id="{865066E3-FA5D-E749-9067-1188950B0D03}"/>
              </a:ext>
            </a:extLst>
          </p:cNvPr>
          <p:cNvSpPr>
            <a:spLocks noGrp="1"/>
          </p:cNvSpPr>
          <p:nvPr>
            <p:ph type="body" sz="quarter" idx="88" hasCustomPrompt="1"/>
          </p:nvPr>
        </p:nvSpPr>
        <p:spPr>
          <a:xfrm>
            <a:off x="2453610" y="4121278"/>
            <a:ext cx="1605617" cy="484895"/>
          </a:xfrm>
        </p:spPr>
        <p:txBody>
          <a:bodyPr>
            <a:noAutofit/>
          </a:bodyPr>
          <a:lstStyle>
            <a:lvl1pPr marL="0" indent="0" algn="ctr">
              <a:buNone/>
              <a:defRPr sz="1050" b="0">
                <a:solidFill>
                  <a:schemeClr val="bg1"/>
                </a:solidFill>
              </a:defRPr>
            </a:lvl1pPr>
            <a:lvl2pPr marL="342900" indent="0">
              <a:buNone/>
              <a:defRPr/>
            </a:lvl2pPr>
          </a:lstStyle>
          <a:p>
            <a:pPr lvl="0"/>
            <a:r>
              <a:rPr lang="en-GB" dirty="0"/>
              <a:t>Click here</a:t>
            </a:r>
            <a:endParaRPr lang="en-US" dirty="0"/>
          </a:p>
        </p:txBody>
      </p:sp>
      <p:sp>
        <p:nvSpPr>
          <p:cNvPr id="89" name="Text Placeholder 2">
            <a:extLst>
              <a:ext uri="{FF2B5EF4-FFF2-40B4-BE49-F238E27FC236}">
                <a16:creationId xmlns:a16="http://schemas.microsoft.com/office/drawing/2014/main" id="{43DBF3A0-18AC-B942-A8A9-6C9DF0675CA2}"/>
              </a:ext>
            </a:extLst>
          </p:cNvPr>
          <p:cNvSpPr>
            <a:spLocks noGrp="1"/>
          </p:cNvSpPr>
          <p:nvPr>
            <p:ph type="body" sz="quarter" idx="89" hasCustomPrompt="1"/>
          </p:nvPr>
        </p:nvSpPr>
        <p:spPr>
          <a:xfrm>
            <a:off x="4346099" y="4121278"/>
            <a:ext cx="1605617" cy="484895"/>
          </a:xfrm>
        </p:spPr>
        <p:txBody>
          <a:bodyPr>
            <a:noAutofit/>
          </a:bodyPr>
          <a:lstStyle>
            <a:lvl1pPr marL="0" indent="0" algn="ctr">
              <a:buNone/>
              <a:defRPr sz="1050" b="0">
                <a:solidFill>
                  <a:schemeClr val="bg1"/>
                </a:solidFill>
              </a:defRPr>
            </a:lvl1pPr>
            <a:lvl2pPr marL="342900" indent="0">
              <a:buNone/>
              <a:defRPr/>
            </a:lvl2pPr>
          </a:lstStyle>
          <a:p>
            <a:pPr lvl="0"/>
            <a:r>
              <a:rPr lang="en-GB" dirty="0"/>
              <a:t>Click here</a:t>
            </a:r>
            <a:endParaRPr lang="en-US" dirty="0"/>
          </a:p>
        </p:txBody>
      </p:sp>
      <p:sp>
        <p:nvSpPr>
          <p:cNvPr id="90" name="Text Placeholder 2">
            <a:extLst>
              <a:ext uri="{FF2B5EF4-FFF2-40B4-BE49-F238E27FC236}">
                <a16:creationId xmlns:a16="http://schemas.microsoft.com/office/drawing/2014/main" id="{77C03D18-5D95-4742-B1C1-D8ABA590EF64}"/>
              </a:ext>
            </a:extLst>
          </p:cNvPr>
          <p:cNvSpPr>
            <a:spLocks noGrp="1"/>
          </p:cNvSpPr>
          <p:nvPr>
            <p:ph type="body" sz="quarter" idx="90" hasCustomPrompt="1"/>
          </p:nvPr>
        </p:nvSpPr>
        <p:spPr>
          <a:xfrm>
            <a:off x="6247687" y="4121278"/>
            <a:ext cx="1605617" cy="484895"/>
          </a:xfrm>
        </p:spPr>
        <p:txBody>
          <a:bodyPr>
            <a:noAutofit/>
          </a:bodyPr>
          <a:lstStyle>
            <a:lvl1pPr marL="0" indent="0" algn="ctr">
              <a:buNone/>
              <a:defRPr sz="1050" b="0">
                <a:solidFill>
                  <a:schemeClr val="bg1"/>
                </a:solidFill>
              </a:defRPr>
            </a:lvl1pPr>
            <a:lvl2pPr marL="342900" indent="0">
              <a:buNone/>
              <a:defRPr/>
            </a:lvl2pPr>
          </a:lstStyle>
          <a:p>
            <a:pPr lvl="0"/>
            <a:r>
              <a:rPr lang="en-GB" dirty="0"/>
              <a:t>Click here</a:t>
            </a:r>
            <a:endParaRPr lang="en-US" dirty="0"/>
          </a:p>
        </p:txBody>
      </p:sp>
      <p:sp>
        <p:nvSpPr>
          <p:cNvPr id="91" name="Text Placeholder 2">
            <a:extLst>
              <a:ext uri="{FF2B5EF4-FFF2-40B4-BE49-F238E27FC236}">
                <a16:creationId xmlns:a16="http://schemas.microsoft.com/office/drawing/2014/main" id="{E5699F09-1CDF-C84A-AE4F-710745B4B20A}"/>
              </a:ext>
            </a:extLst>
          </p:cNvPr>
          <p:cNvSpPr>
            <a:spLocks noGrp="1"/>
          </p:cNvSpPr>
          <p:nvPr>
            <p:ph type="body" sz="quarter" idx="100" hasCustomPrompt="1"/>
          </p:nvPr>
        </p:nvSpPr>
        <p:spPr>
          <a:xfrm>
            <a:off x="542925" y="4735455"/>
            <a:ext cx="7310379" cy="307890"/>
          </a:xfrm>
        </p:spPr>
        <p:txBody>
          <a:bodyPr>
            <a:noAutofit/>
          </a:bodyPr>
          <a:lstStyle>
            <a:lvl1pPr marL="0" indent="0" algn="l">
              <a:buNone/>
              <a:defRPr sz="800" b="0" i="0">
                <a:solidFill>
                  <a:schemeClr val="bg1"/>
                </a:solidFill>
                <a:latin typeface="Arial Narrow" panose="020B0604020202020204" pitchFamily="34" charset="0"/>
                <a:cs typeface="Arial Narrow" panose="020B0604020202020204" pitchFamily="34" charset="0"/>
              </a:defRPr>
            </a:lvl1pPr>
            <a:lvl2pPr marL="342900" indent="0">
              <a:buNone/>
              <a:defRPr/>
            </a:lvl2pPr>
          </a:lstStyle>
          <a:p>
            <a:pPr lvl="0"/>
            <a:r>
              <a:rPr lang="en-GB" dirty="0"/>
              <a:t>Footnote if required</a:t>
            </a:r>
            <a:endParaRPr lang="en-US" dirty="0"/>
          </a:p>
        </p:txBody>
      </p:sp>
      <p:sp>
        <p:nvSpPr>
          <p:cNvPr id="31" name="Slide Number Placeholder 7">
            <a:extLst>
              <a:ext uri="{FF2B5EF4-FFF2-40B4-BE49-F238E27FC236}">
                <a16:creationId xmlns:a16="http://schemas.microsoft.com/office/drawing/2014/main" id="{EB991A86-6B1F-D048-9442-BECB1BD2790D}"/>
              </a:ext>
            </a:extLst>
          </p:cNvPr>
          <p:cNvSpPr>
            <a:spLocks noGrp="1"/>
          </p:cNvSpPr>
          <p:nvPr>
            <p:ph type="sldNum" sz="quarter" idx="4"/>
          </p:nvPr>
        </p:nvSpPr>
        <p:spPr>
          <a:xfrm>
            <a:off x="8353586" y="4768200"/>
            <a:ext cx="549352" cy="273844"/>
          </a:xfrm>
          <a:prstGeom prst="rect">
            <a:avLst/>
          </a:prstGeom>
        </p:spPr>
        <p:txBody>
          <a:bodyPr vert="horz" lIns="91440" tIns="45720" rIns="91440" bIns="45720" rtlCol="0" anchor="ctr"/>
          <a:lstStyle>
            <a:lvl1pPr algn="r">
              <a:defRPr sz="900" b="0" i="0">
                <a:solidFill>
                  <a:schemeClr val="bg1">
                    <a:lumMod val="65000"/>
                  </a:schemeClr>
                </a:solidFill>
                <a:latin typeface="Arial" panose="020B0604020202020204" pitchFamily="34" charset="0"/>
              </a:defRPr>
            </a:lvl1pPr>
          </a:lstStyle>
          <a:p>
            <a:fld id="{9445717F-2858-4043-A9CA-B2273EB60975}" type="slidenum">
              <a:rPr lang="en-US" smtClean="0"/>
              <a:pPr/>
              <a:t>‹#›</a:t>
            </a:fld>
            <a:endParaRPr lang="en-US" dirty="0"/>
          </a:p>
        </p:txBody>
      </p:sp>
    </p:spTree>
    <p:extLst>
      <p:ext uri="{BB962C8B-B14F-4D97-AF65-F5344CB8AC3E}">
        <p14:creationId xmlns:p14="http://schemas.microsoft.com/office/powerpoint/2010/main" val="16723647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wo column text on blue">
    <p:bg>
      <p:bgPr>
        <a:solidFill>
          <a:srgbClr val="005289"/>
        </a:solidFill>
        <a:effectLst/>
      </p:bgPr>
    </p:bg>
    <p:spTree>
      <p:nvGrpSpPr>
        <p:cNvPr id="1" name=""/>
        <p:cNvGrpSpPr/>
        <p:nvPr/>
      </p:nvGrpSpPr>
      <p:grpSpPr>
        <a:xfrm>
          <a:off x="0" y="0"/>
          <a:ext cx="0" cy="0"/>
          <a:chOff x="0" y="0"/>
          <a:chExt cx="0" cy="0"/>
        </a:xfrm>
      </p:grpSpPr>
      <p:sp>
        <p:nvSpPr>
          <p:cNvPr id="7" name="Title 7">
            <a:extLst>
              <a:ext uri="{FF2B5EF4-FFF2-40B4-BE49-F238E27FC236}">
                <a16:creationId xmlns:a16="http://schemas.microsoft.com/office/drawing/2014/main" id="{9530D350-AB8E-3545-9B8C-F6E2EA859694}"/>
              </a:ext>
            </a:extLst>
          </p:cNvPr>
          <p:cNvSpPr>
            <a:spLocks noGrp="1"/>
          </p:cNvSpPr>
          <p:nvPr>
            <p:ph type="title" hasCustomPrompt="1"/>
          </p:nvPr>
        </p:nvSpPr>
        <p:spPr>
          <a:xfrm>
            <a:off x="543923" y="694533"/>
            <a:ext cx="7971766" cy="379161"/>
          </a:xfrm>
          <a:prstGeom prst="rect">
            <a:avLst/>
          </a:prstGeom>
        </p:spPr>
        <p:txBody>
          <a:bodyPr>
            <a:noAutofit/>
          </a:bodyPr>
          <a:lstStyle>
            <a:lvl1pPr>
              <a:defRPr sz="3000" b="1" i="0" baseline="0">
                <a:solidFill>
                  <a:schemeClr val="bg1"/>
                </a:solidFill>
                <a:latin typeface="Arial" panose="020B0604020202020204" pitchFamily="34" charset="0"/>
                <a:cs typeface="Arial" panose="020B0604020202020204" pitchFamily="34" charset="0"/>
              </a:defRPr>
            </a:lvl1pPr>
          </a:lstStyle>
          <a:p>
            <a:r>
              <a:rPr lang="en-GB" dirty="0"/>
              <a:t>Click to add title</a:t>
            </a:r>
            <a:endParaRPr lang="en-US" dirty="0"/>
          </a:p>
        </p:txBody>
      </p:sp>
      <p:sp>
        <p:nvSpPr>
          <p:cNvPr id="8" name="Rectangle 7">
            <a:extLst>
              <a:ext uri="{FF2B5EF4-FFF2-40B4-BE49-F238E27FC236}">
                <a16:creationId xmlns:a16="http://schemas.microsoft.com/office/drawing/2014/main" id="{F49B75D7-5E14-F245-B6EF-38CD8D1B3A2F}"/>
              </a:ext>
            </a:extLst>
          </p:cNvPr>
          <p:cNvSpPr/>
          <p:nvPr userDrawn="1"/>
        </p:nvSpPr>
        <p:spPr>
          <a:xfrm>
            <a:off x="624612" y="538116"/>
            <a:ext cx="485473" cy="34289"/>
          </a:xfrm>
          <a:prstGeom prst="rect">
            <a:avLst/>
          </a:prstGeom>
          <a:solidFill>
            <a:srgbClr val="F9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1" b="0" i="0" dirty="0">
              <a:latin typeface="Arial" panose="020B0604020202020204" pitchFamily="34" charset="0"/>
            </a:endParaRPr>
          </a:p>
        </p:txBody>
      </p:sp>
      <p:sp>
        <p:nvSpPr>
          <p:cNvPr id="9" name="Text Placeholder 21">
            <a:extLst>
              <a:ext uri="{FF2B5EF4-FFF2-40B4-BE49-F238E27FC236}">
                <a16:creationId xmlns:a16="http://schemas.microsoft.com/office/drawing/2014/main" id="{A75D4DFE-60E1-7842-9F36-6F4243CB7A7D}"/>
              </a:ext>
            </a:extLst>
          </p:cNvPr>
          <p:cNvSpPr>
            <a:spLocks noGrp="1"/>
          </p:cNvSpPr>
          <p:nvPr>
            <p:ph type="body" sz="quarter" idx="20" hasCustomPrompt="1"/>
          </p:nvPr>
        </p:nvSpPr>
        <p:spPr>
          <a:xfrm>
            <a:off x="542925" y="1095451"/>
            <a:ext cx="7972425" cy="260350"/>
          </a:xfrm>
        </p:spPr>
        <p:txBody>
          <a:bodyPr>
            <a:noAutofit/>
          </a:bodyPr>
          <a:lstStyle>
            <a:lvl1pPr marL="0" indent="0">
              <a:buNone/>
              <a:defRPr b="1">
                <a:solidFill>
                  <a:srgbClr val="F9C000"/>
                </a:solidFill>
              </a:defRPr>
            </a:lvl1pPr>
          </a:lstStyle>
          <a:p>
            <a:pPr lvl="0"/>
            <a:r>
              <a:rPr lang="en-GB" dirty="0"/>
              <a:t>Click to add subtitle</a:t>
            </a:r>
          </a:p>
        </p:txBody>
      </p:sp>
      <p:sp>
        <p:nvSpPr>
          <p:cNvPr id="14" name="Text Placeholder 23">
            <a:extLst>
              <a:ext uri="{FF2B5EF4-FFF2-40B4-BE49-F238E27FC236}">
                <a16:creationId xmlns:a16="http://schemas.microsoft.com/office/drawing/2014/main" id="{30EF60AF-279A-4E41-B972-24C6BDF188F7}"/>
              </a:ext>
            </a:extLst>
          </p:cNvPr>
          <p:cNvSpPr>
            <a:spLocks noGrp="1"/>
          </p:cNvSpPr>
          <p:nvPr>
            <p:ph type="body" sz="quarter" idx="21" hasCustomPrompt="1"/>
          </p:nvPr>
        </p:nvSpPr>
        <p:spPr>
          <a:xfrm>
            <a:off x="542925" y="1509196"/>
            <a:ext cx="7972425" cy="3024909"/>
          </a:xfrm>
        </p:spPr>
        <p:txBody>
          <a:bodyPr numCol="2" spcCol="180000">
            <a:noAutofit/>
          </a:bodyPr>
          <a:lstStyle>
            <a:lvl1pPr marL="0" marR="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solidFill>
                  <a:schemeClr val="bg1"/>
                </a:solidFill>
              </a:defRPr>
            </a:lvl1pPr>
          </a:lstStyle>
          <a:p>
            <a:pPr lvl="0"/>
            <a:r>
              <a:rPr lang="en-GB" dirty="0"/>
              <a:t>Click to add double column text</a:t>
            </a:r>
          </a:p>
          <a:p>
            <a:pPr lvl="0"/>
            <a:r>
              <a:rPr lang="en-GB" dirty="0"/>
              <a:t>Lorem ipsum </a:t>
            </a:r>
            <a:r>
              <a:rPr lang="en-GB" dirty="0" err="1"/>
              <a:t>dolor</a:t>
            </a:r>
            <a:r>
              <a:rPr lang="en-GB" dirty="0"/>
              <a:t> sit </a:t>
            </a:r>
            <a:r>
              <a:rPr lang="en-GB" dirty="0" err="1"/>
              <a:t>amet</a:t>
            </a:r>
            <a:r>
              <a:rPr lang="en-GB" dirty="0"/>
              <a:t>, </a:t>
            </a:r>
            <a:r>
              <a:rPr lang="en-GB" dirty="0" err="1"/>
              <a:t>consectetur</a:t>
            </a:r>
            <a:r>
              <a:rPr lang="en-GB" dirty="0"/>
              <a:t> </a:t>
            </a:r>
            <a:r>
              <a:rPr lang="en-GB" dirty="0" err="1"/>
              <a:t>adipiscing</a:t>
            </a:r>
            <a:r>
              <a:rPr lang="en-GB" dirty="0"/>
              <a:t> </a:t>
            </a:r>
            <a:r>
              <a:rPr lang="en-GB" dirty="0" err="1"/>
              <a:t>elit</a:t>
            </a:r>
            <a:r>
              <a:rPr lang="en-GB" dirty="0"/>
              <a:t>, </a:t>
            </a:r>
            <a:r>
              <a:rPr lang="en-GB" dirty="0" err="1"/>
              <a:t>sed</a:t>
            </a:r>
            <a:r>
              <a:rPr lang="en-GB" dirty="0"/>
              <a:t> do </a:t>
            </a:r>
            <a:r>
              <a:rPr lang="en-GB" dirty="0" err="1"/>
              <a:t>eiusmod</a:t>
            </a:r>
            <a:r>
              <a:rPr lang="en-GB" dirty="0"/>
              <a:t> </a:t>
            </a:r>
            <a:r>
              <a:rPr lang="en-GB" dirty="0" err="1"/>
              <a:t>tempor</a:t>
            </a:r>
            <a:r>
              <a:rPr lang="en-GB" dirty="0"/>
              <a:t> </a:t>
            </a:r>
            <a:r>
              <a:rPr lang="en-GB" dirty="0" err="1"/>
              <a:t>incididunt</a:t>
            </a:r>
            <a:r>
              <a:rPr lang="en-GB" dirty="0"/>
              <a:t> </a:t>
            </a:r>
            <a:r>
              <a:rPr lang="en-GB" dirty="0" err="1"/>
              <a:t>ut</a:t>
            </a:r>
            <a:r>
              <a:rPr lang="en-GB" dirty="0"/>
              <a:t> </a:t>
            </a:r>
            <a:r>
              <a:rPr lang="en-GB" dirty="0" err="1"/>
              <a:t>labore</a:t>
            </a:r>
            <a:r>
              <a:rPr lang="en-GB" dirty="0"/>
              <a:t> et </a:t>
            </a:r>
            <a:r>
              <a:rPr lang="en-GB" dirty="0" err="1"/>
              <a:t>sed</a:t>
            </a:r>
            <a:r>
              <a:rPr lang="en-GB" dirty="0"/>
              <a:t> </a:t>
            </a:r>
            <a:r>
              <a:rPr lang="en-GB" dirty="0" err="1"/>
              <a:t>euismod</a:t>
            </a:r>
            <a:r>
              <a:rPr lang="en-GB" dirty="0"/>
              <a:t> nisi. Felis </a:t>
            </a:r>
            <a:r>
              <a:rPr lang="en-GB" dirty="0" err="1"/>
              <a:t>eget</a:t>
            </a:r>
            <a:r>
              <a:rPr lang="en-GB" dirty="0"/>
              <a:t> </a:t>
            </a:r>
            <a:r>
              <a:rPr lang="en-GB" dirty="0" err="1"/>
              <a:t>velit</a:t>
            </a:r>
            <a:r>
              <a:rPr lang="en-GB" dirty="0"/>
              <a:t> </a:t>
            </a:r>
            <a:r>
              <a:rPr lang="en-GB" dirty="0" err="1"/>
              <a:t>aliquet</a:t>
            </a:r>
            <a:r>
              <a:rPr lang="en-GB" dirty="0"/>
              <a:t> </a:t>
            </a:r>
            <a:r>
              <a:rPr lang="en-GB" dirty="0" err="1"/>
              <a:t>sagittis</a:t>
            </a:r>
            <a:r>
              <a:rPr lang="en-GB" dirty="0"/>
              <a:t> id. </a:t>
            </a:r>
            <a:r>
              <a:rPr lang="en-GB" dirty="0" err="1"/>
              <a:t>Quisque</a:t>
            </a:r>
            <a:r>
              <a:rPr lang="en-GB" dirty="0"/>
              <a:t> id </a:t>
            </a:r>
            <a:r>
              <a:rPr lang="en-GB" dirty="0" err="1"/>
              <a:t>diam</a:t>
            </a:r>
            <a:r>
              <a:rPr lang="en-GB" dirty="0"/>
              <a:t> </a:t>
            </a:r>
            <a:r>
              <a:rPr lang="en-GB" dirty="0" err="1"/>
              <a:t>vel</a:t>
            </a:r>
            <a:r>
              <a:rPr lang="en-GB" dirty="0"/>
              <a:t> </a:t>
            </a:r>
            <a:r>
              <a:rPr lang="en-GB" dirty="0" err="1"/>
              <a:t>quam</a:t>
            </a:r>
            <a:r>
              <a:rPr lang="en-GB" dirty="0"/>
              <a:t> </a:t>
            </a:r>
            <a:r>
              <a:rPr lang="en-GB" dirty="0" err="1"/>
              <a:t>elementum</a:t>
            </a:r>
            <a:r>
              <a:rPr lang="en-GB" dirty="0"/>
              <a:t> pulvinar. </a:t>
            </a:r>
          </a:p>
          <a:p>
            <a:pPr lvl="0"/>
            <a:r>
              <a:rPr lang="en-GB" dirty="0" err="1"/>
              <a:t>Pellentesque</a:t>
            </a:r>
            <a:r>
              <a:rPr lang="en-GB" dirty="0"/>
              <a:t> sit </a:t>
            </a:r>
            <a:r>
              <a:rPr lang="en-GB" dirty="0" err="1"/>
              <a:t>amet</a:t>
            </a:r>
            <a:r>
              <a:rPr lang="en-GB" dirty="0"/>
              <a:t> </a:t>
            </a:r>
            <a:r>
              <a:rPr lang="en-GB" dirty="0" err="1"/>
              <a:t>porttitor</a:t>
            </a:r>
            <a:r>
              <a:rPr lang="en-GB" dirty="0"/>
              <a:t> </a:t>
            </a:r>
            <a:r>
              <a:rPr lang="en-GB" dirty="0" err="1"/>
              <a:t>eget</a:t>
            </a:r>
            <a:r>
              <a:rPr lang="en-GB" dirty="0"/>
              <a:t> </a:t>
            </a:r>
            <a:r>
              <a:rPr lang="en-GB" dirty="0" err="1"/>
              <a:t>dolor</a:t>
            </a:r>
            <a:r>
              <a:rPr lang="en-GB" dirty="0"/>
              <a:t> </a:t>
            </a:r>
            <a:r>
              <a:rPr lang="en-GB" dirty="0" err="1"/>
              <a:t>morbi</a:t>
            </a:r>
            <a:r>
              <a:rPr lang="en-GB" dirty="0"/>
              <a:t>. </a:t>
            </a:r>
            <a:r>
              <a:rPr lang="en-GB" dirty="0" err="1"/>
              <a:t>Tortor</a:t>
            </a:r>
            <a:r>
              <a:rPr lang="en-GB" dirty="0"/>
              <a:t> </a:t>
            </a:r>
            <a:r>
              <a:rPr lang="en-GB" dirty="0" err="1"/>
              <a:t>aliquam</a:t>
            </a:r>
            <a:r>
              <a:rPr lang="en-GB" dirty="0"/>
              <a:t> </a:t>
            </a:r>
            <a:r>
              <a:rPr lang="en-GB" dirty="0" err="1"/>
              <a:t>nulla</a:t>
            </a:r>
            <a:r>
              <a:rPr lang="en-GB" dirty="0"/>
              <a:t> </a:t>
            </a:r>
            <a:r>
              <a:rPr lang="en-GB" dirty="0" err="1"/>
              <a:t>facilisi</a:t>
            </a:r>
            <a:r>
              <a:rPr lang="en-GB" dirty="0"/>
              <a:t> </a:t>
            </a:r>
            <a:r>
              <a:rPr lang="en-GB" dirty="0" err="1"/>
              <a:t>cras</a:t>
            </a:r>
            <a:r>
              <a:rPr lang="en-GB" dirty="0"/>
              <a:t> fermentum. </a:t>
            </a:r>
            <a:r>
              <a:rPr lang="en-GB" dirty="0" err="1"/>
              <a:t>Dapibus</a:t>
            </a:r>
            <a:r>
              <a:rPr lang="en-GB" dirty="0"/>
              <a:t> </a:t>
            </a:r>
            <a:r>
              <a:rPr lang="en-GB" dirty="0" err="1"/>
              <a:t>ultrices</a:t>
            </a:r>
            <a:r>
              <a:rPr lang="en-GB" dirty="0"/>
              <a:t> in </a:t>
            </a:r>
            <a:r>
              <a:rPr lang="en-GB" dirty="0" err="1"/>
              <a:t>iaculis</a:t>
            </a:r>
            <a:r>
              <a:rPr lang="en-GB" dirty="0"/>
              <a:t> </a:t>
            </a:r>
            <a:r>
              <a:rPr lang="en-GB" dirty="0" err="1"/>
              <a:t>nunc</a:t>
            </a:r>
            <a:r>
              <a:rPr lang="en-GB" dirty="0"/>
              <a:t>. Fermentum dui </a:t>
            </a:r>
            <a:r>
              <a:rPr lang="en-GB" dirty="0" err="1"/>
              <a:t>faucibus</a:t>
            </a:r>
            <a:r>
              <a:rPr lang="en-GB" dirty="0"/>
              <a:t> in </a:t>
            </a:r>
            <a:r>
              <a:rPr lang="en-GB" dirty="0" err="1"/>
              <a:t>ornare</a:t>
            </a:r>
            <a:r>
              <a:rPr lang="en-GB" dirty="0"/>
              <a:t> </a:t>
            </a:r>
            <a:r>
              <a:rPr lang="en-GB" dirty="0" err="1"/>
              <a:t>quam</a:t>
            </a:r>
            <a:r>
              <a:rPr lang="en-GB" dirty="0"/>
              <a:t> </a:t>
            </a:r>
            <a:r>
              <a:rPr lang="en-GB" dirty="0" err="1"/>
              <a:t>viverra</a:t>
            </a:r>
            <a:r>
              <a:rPr lang="en-GB" dirty="0"/>
              <a:t>. Tellus in </a:t>
            </a:r>
            <a:r>
              <a:rPr lang="en-GB" dirty="0" err="1"/>
              <a:t>hac</a:t>
            </a:r>
            <a:r>
              <a:rPr lang="en-GB" dirty="0"/>
              <a:t> </a:t>
            </a:r>
            <a:r>
              <a:rPr lang="en-GB" dirty="0" err="1"/>
              <a:t>habitasse</a:t>
            </a:r>
            <a:r>
              <a:rPr lang="en-GB" dirty="0"/>
              <a:t> </a:t>
            </a:r>
            <a:r>
              <a:rPr lang="en-GB" dirty="0" err="1"/>
              <a:t>platea</a:t>
            </a:r>
            <a:r>
              <a:rPr lang="en-GB" dirty="0"/>
              <a:t> </a:t>
            </a:r>
            <a:r>
              <a:rPr lang="en-GB" dirty="0" err="1"/>
              <a:t>dictumst</a:t>
            </a:r>
            <a:r>
              <a:rPr lang="en-GB" dirty="0"/>
              <a:t> vestibulum </a:t>
            </a:r>
            <a:r>
              <a:rPr lang="en-GB" dirty="0" err="1"/>
              <a:t>rhoncus</a:t>
            </a:r>
            <a:r>
              <a:rPr lang="en-GB" dirty="0"/>
              <a:t> </a:t>
            </a:r>
            <a:r>
              <a:rPr lang="en-GB" dirty="0" err="1"/>
              <a:t>est</a:t>
            </a:r>
            <a:r>
              <a:rPr lang="en-GB" dirty="0"/>
              <a:t> </a:t>
            </a:r>
            <a:r>
              <a:rPr lang="en-GB" dirty="0" err="1"/>
              <a:t>pellentesque</a:t>
            </a:r>
            <a:r>
              <a:rPr lang="en-GB" dirty="0"/>
              <a:t>.</a:t>
            </a: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en-GB" dirty="0" err="1"/>
              <a:t>maecenas</a:t>
            </a:r>
            <a:r>
              <a:rPr lang="en-GB" dirty="0"/>
              <a:t>. </a:t>
            </a:r>
            <a:r>
              <a:rPr lang="en-GB" dirty="0" err="1"/>
              <a:t>Arcu</a:t>
            </a:r>
            <a:r>
              <a:rPr lang="en-GB" dirty="0"/>
              <a:t> non </a:t>
            </a:r>
            <a:r>
              <a:rPr lang="en-GB" dirty="0" err="1"/>
              <a:t>odio</a:t>
            </a:r>
            <a:r>
              <a:rPr lang="en-GB" dirty="0"/>
              <a:t> </a:t>
            </a:r>
            <a:r>
              <a:rPr lang="en-GB" dirty="0" err="1"/>
              <a:t>euismod</a:t>
            </a:r>
            <a:r>
              <a:rPr lang="en-GB" dirty="0"/>
              <a:t> lacinia at </a:t>
            </a:r>
            <a:r>
              <a:rPr lang="en-GB" dirty="0" err="1"/>
              <a:t>quis</a:t>
            </a:r>
            <a:r>
              <a:rPr lang="en-GB" dirty="0"/>
              <a:t> </a:t>
            </a:r>
            <a:r>
              <a:rPr lang="en-GB" dirty="0" err="1"/>
              <a:t>risus</a:t>
            </a:r>
            <a:r>
              <a:rPr lang="en-GB" dirty="0"/>
              <a:t>. </a:t>
            </a:r>
            <a:r>
              <a:rPr lang="en-GB" dirty="0" err="1"/>
              <a:t>Dapibus</a:t>
            </a:r>
            <a:r>
              <a:rPr lang="en-GB" dirty="0"/>
              <a:t> </a:t>
            </a:r>
            <a:r>
              <a:rPr lang="en-GB" dirty="0" err="1"/>
              <a:t>ultrices</a:t>
            </a:r>
            <a:r>
              <a:rPr lang="en-GB" dirty="0"/>
              <a:t> in </a:t>
            </a:r>
            <a:r>
              <a:rPr lang="en-GB" dirty="0" err="1"/>
              <a:t>iaculis</a:t>
            </a:r>
            <a:r>
              <a:rPr lang="en-GB" dirty="0"/>
              <a:t> </a:t>
            </a:r>
            <a:r>
              <a:rPr lang="en-GB" dirty="0" err="1"/>
              <a:t>nunc</a:t>
            </a:r>
            <a:r>
              <a:rPr lang="en-GB" dirty="0"/>
              <a:t>. Fermentum dui </a:t>
            </a:r>
            <a:r>
              <a:rPr lang="en-GB" dirty="0" err="1"/>
              <a:t>faucibus</a:t>
            </a:r>
            <a:r>
              <a:rPr lang="en-GB" dirty="0"/>
              <a:t> in </a:t>
            </a:r>
            <a:r>
              <a:rPr lang="en-GB" dirty="0" err="1"/>
              <a:t>ornare</a:t>
            </a:r>
            <a:r>
              <a:rPr lang="en-GB" dirty="0"/>
              <a:t> </a:t>
            </a:r>
            <a:r>
              <a:rPr lang="en-GB" dirty="0" err="1"/>
              <a:t>quam</a:t>
            </a:r>
            <a:r>
              <a:rPr lang="en-GB" dirty="0"/>
              <a:t> </a:t>
            </a:r>
            <a:r>
              <a:rPr lang="en-GB" dirty="0" err="1"/>
              <a:t>viverra</a:t>
            </a:r>
            <a:r>
              <a:rPr lang="en-GB" dirty="0"/>
              <a:t>. Tellus in </a:t>
            </a:r>
            <a:r>
              <a:rPr lang="en-GB" dirty="0" err="1"/>
              <a:t>hac</a:t>
            </a:r>
            <a:r>
              <a:rPr lang="en-GB" dirty="0"/>
              <a:t> </a:t>
            </a:r>
            <a:r>
              <a:rPr lang="en-GB" dirty="0" err="1"/>
              <a:t>habitasse</a:t>
            </a:r>
            <a:r>
              <a:rPr lang="en-GB" dirty="0"/>
              <a:t> </a:t>
            </a:r>
            <a:r>
              <a:rPr lang="en-GB" dirty="0" err="1"/>
              <a:t>platea</a:t>
            </a:r>
            <a:r>
              <a:rPr lang="en-GB" dirty="0"/>
              <a:t> </a:t>
            </a:r>
            <a:r>
              <a:rPr lang="en-GB" dirty="0" err="1"/>
              <a:t>dictumst</a:t>
            </a:r>
            <a:r>
              <a:rPr lang="en-GB" dirty="0"/>
              <a:t> vestibulum </a:t>
            </a:r>
            <a:r>
              <a:rPr lang="en-GB" dirty="0" err="1"/>
              <a:t>rhoncus</a:t>
            </a:r>
            <a:r>
              <a:rPr lang="en-GB" dirty="0"/>
              <a:t> </a:t>
            </a:r>
            <a:r>
              <a:rPr lang="en-GB" dirty="0" err="1"/>
              <a:t>est</a:t>
            </a:r>
            <a:r>
              <a:rPr lang="en-GB" dirty="0"/>
              <a:t> </a:t>
            </a:r>
            <a:r>
              <a:rPr lang="en-GB" dirty="0" err="1"/>
              <a:t>pellentesque</a:t>
            </a:r>
            <a:r>
              <a:rPr lang="en-GB" dirty="0"/>
              <a:t>. Proin </a:t>
            </a:r>
            <a:r>
              <a:rPr lang="en-GB" dirty="0" err="1"/>
              <a:t>nibh</a:t>
            </a:r>
            <a:r>
              <a:rPr lang="en-GB" dirty="0"/>
              <a:t> </a:t>
            </a:r>
            <a:r>
              <a:rPr lang="en-GB" dirty="0" err="1"/>
              <a:t>nisl</a:t>
            </a:r>
            <a:r>
              <a:rPr lang="en-GB" dirty="0"/>
              <a:t> </a:t>
            </a:r>
            <a:r>
              <a:rPr lang="en-GB" dirty="0" err="1"/>
              <a:t>condimentum</a:t>
            </a:r>
            <a:r>
              <a:rPr lang="en-GB" dirty="0"/>
              <a:t> id </a:t>
            </a:r>
            <a:r>
              <a:rPr lang="en-GB" dirty="0" err="1"/>
              <a:t>venenatis</a:t>
            </a:r>
            <a:r>
              <a:rPr lang="en-GB" dirty="0"/>
              <a:t> a vitae </a:t>
            </a:r>
            <a:r>
              <a:rPr lang="en-GB" dirty="0" err="1"/>
              <a:t>sapien</a:t>
            </a:r>
            <a:r>
              <a:rPr lang="en-GB" dirty="0"/>
              <a:t>.</a:t>
            </a:r>
          </a:p>
        </p:txBody>
      </p:sp>
      <p:sp>
        <p:nvSpPr>
          <p:cNvPr id="10" name="Slide Number Placeholder 7">
            <a:extLst>
              <a:ext uri="{FF2B5EF4-FFF2-40B4-BE49-F238E27FC236}">
                <a16:creationId xmlns:a16="http://schemas.microsoft.com/office/drawing/2014/main" id="{70408D31-7187-2E41-99D3-46C705C57476}"/>
              </a:ext>
            </a:extLst>
          </p:cNvPr>
          <p:cNvSpPr>
            <a:spLocks noGrp="1"/>
          </p:cNvSpPr>
          <p:nvPr>
            <p:ph type="sldNum" sz="quarter" idx="4"/>
          </p:nvPr>
        </p:nvSpPr>
        <p:spPr>
          <a:xfrm>
            <a:off x="6845538" y="4768200"/>
            <a:ext cx="2057400" cy="273844"/>
          </a:xfrm>
          <a:prstGeom prst="rect">
            <a:avLst/>
          </a:prstGeom>
        </p:spPr>
        <p:txBody>
          <a:bodyPr vert="horz" lIns="91440" tIns="45720" rIns="91440" bIns="45720" rtlCol="0" anchor="ctr"/>
          <a:lstStyle>
            <a:lvl1pPr algn="r">
              <a:defRPr sz="900" b="0" i="0">
                <a:solidFill>
                  <a:schemeClr val="bg1">
                    <a:lumMod val="65000"/>
                  </a:schemeClr>
                </a:solidFill>
                <a:latin typeface="Arial" panose="020B0604020202020204" pitchFamily="34" charset="0"/>
              </a:defRPr>
            </a:lvl1pPr>
          </a:lstStyle>
          <a:p>
            <a:fld id="{9445717F-2858-4043-A9CA-B2273EB60975}" type="slidenum">
              <a:rPr lang="en-US" smtClean="0"/>
              <a:pPr/>
              <a:t>‹#›</a:t>
            </a:fld>
            <a:endParaRPr lang="en-US" dirty="0"/>
          </a:p>
        </p:txBody>
      </p:sp>
    </p:spTree>
    <p:extLst>
      <p:ext uri="{BB962C8B-B14F-4D97-AF65-F5344CB8AC3E}">
        <p14:creationId xmlns:p14="http://schemas.microsoft.com/office/powerpoint/2010/main" val="422507471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One column text on blue">
    <p:bg>
      <p:bgPr>
        <a:solidFill>
          <a:srgbClr val="005289"/>
        </a:solidFill>
        <a:effectLst/>
      </p:bgPr>
    </p:bg>
    <p:spTree>
      <p:nvGrpSpPr>
        <p:cNvPr id="1" name=""/>
        <p:cNvGrpSpPr/>
        <p:nvPr/>
      </p:nvGrpSpPr>
      <p:grpSpPr>
        <a:xfrm>
          <a:off x="0" y="0"/>
          <a:ext cx="0" cy="0"/>
          <a:chOff x="0" y="0"/>
          <a:chExt cx="0" cy="0"/>
        </a:xfrm>
      </p:grpSpPr>
      <p:sp>
        <p:nvSpPr>
          <p:cNvPr id="7" name="Title 7">
            <a:extLst>
              <a:ext uri="{FF2B5EF4-FFF2-40B4-BE49-F238E27FC236}">
                <a16:creationId xmlns:a16="http://schemas.microsoft.com/office/drawing/2014/main" id="{9530D350-AB8E-3545-9B8C-F6E2EA859694}"/>
              </a:ext>
            </a:extLst>
          </p:cNvPr>
          <p:cNvSpPr>
            <a:spLocks noGrp="1"/>
          </p:cNvSpPr>
          <p:nvPr>
            <p:ph type="title" hasCustomPrompt="1"/>
          </p:nvPr>
        </p:nvSpPr>
        <p:spPr>
          <a:xfrm>
            <a:off x="543923" y="694533"/>
            <a:ext cx="7971766" cy="379161"/>
          </a:xfrm>
          <a:prstGeom prst="rect">
            <a:avLst/>
          </a:prstGeom>
        </p:spPr>
        <p:txBody>
          <a:bodyPr>
            <a:noAutofit/>
          </a:bodyPr>
          <a:lstStyle>
            <a:lvl1pPr>
              <a:defRPr sz="3000" b="1" i="0" baseline="0">
                <a:solidFill>
                  <a:schemeClr val="bg1"/>
                </a:solidFill>
                <a:latin typeface="Arial" panose="020B0604020202020204" pitchFamily="34" charset="0"/>
                <a:cs typeface="Arial" panose="020B0604020202020204" pitchFamily="34" charset="0"/>
              </a:defRPr>
            </a:lvl1pPr>
          </a:lstStyle>
          <a:p>
            <a:r>
              <a:rPr lang="en-GB" dirty="0"/>
              <a:t>Click to add title</a:t>
            </a:r>
            <a:endParaRPr lang="en-US" dirty="0"/>
          </a:p>
        </p:txBody>
      </p:sp>
      <p:sp>
        <p:nvSpPr>
          <p:cNvPr id="8" name="Rectangle 7">
            <a:extLst>
              <a:ext uri="{FF2B5EF4-FFF2-40B4-BE49-F238E27FC236}">
                <a16:creationId xmlns:a16="http://schemas.microsoft.com/office/drawing/2014/main" id="{F49B75D7-5E14-F245-B6EF-38CD8D1B3A2F}"/>
              </a:ext>
            </a:extLst>
          </p:cNvPr>
          <p:cNvSpPr/>
          <p:nvPr userDrawn="1"/>
        </p:nvSpPr>
        <p:spPr>
          <a:xfrm>
            <a:off x="624612" y="538116"/>
            <a:ext cx="485473" cy="34289"/>
          </a:xfrm>
          <a:prstGeom prst="rect">
            <a:avLst/>
          </a:prstGeom>
          <a:solidFill>
            <a:srgbClr val="F9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1" b="0" i="0" dirty="0">
              <a:latin typeface="Arial" panose="020B0604020202020204" pitchFamily="34" charset="0"/>
            </a:endParaRPr>
          </a:p>
        </p:txBody>
      </p:sp>
      <p:sp>
        <p:nvSpPr>
          <p:cNvPr id="9" name="Text Placeholder 21">
            <a:extLst>
              <a:ext uri="{FF2B5EF4-FFF2-40B4-BE49-F238E27FC236}">
                <a16:creationId xmlns:a16="http://schemas.microsoft.com/office/drawing/2014/main" id="{A75D4DFE-60E1-7842-9F36-6F4243CB7A7D}"/>
              </a:ext>
            </a:extLst>
          </p:cNvPr>
          <p:cNvSpPr>
            <a:spLocks noGrp="1"/>
          </p:cNvSpPr>
          <p:nvPr>
            <p:ph type="body" sz="quarter" idx="20" hasCustomPrompt="1"/>
          </p:nvPr>
        </p:nvSpPr>
        <p:spPr>
          <a:xfrm>
            <a:off x="542925" y="1095451"/>
            <a:ext cx="7972425" cy="260350"/>
          </a:xfrm>
        </p:spPr>
        <p:txBody>
          <a:bodyPr>
            <a:noAutofit/>
          </a:bodyPr>
          <a:lstStyle>
            <a:lvl1pPr marL="0" indent="0">
              <a:buNone/>
              <a:defRPr b="1">
                <a:solidFill>
                  <a:srgbClr val="F9C000"/>
                </a:solidFill>
              </a:defRPr>
            </a:lvl1pPr>
          </a:lstStyle>
          <a:p>
            <a:pPr lvl="0"/>
            <a:r>
              <a:rPr lang="en-GB" dirty="0"/>
              <a:t>Click to add subtitle</a:t>
            </a:r>
          </a:p>
        </p:txBody>
      </p:sp>
      <p:sp>
        <p:nvSpPr>
          <p:cNvPr id="14" name="Text Placeholder 23">
            <a:extLst>
              <a:ext uri="{FF2B5EF4-FFF2-40B4-BE49-F238E27FC236}">
                <a16:creationId xmlns:a16="http://schemas.microsoft.com/office/drawing/2014/main" id="{30EF60AF-279A-4E41-B972-24C6BDF188F7}"/>
              </a:ext>
            </a:extLst>
          </p:cNvPr>
          <p:cNvSpPr>
            <a:spLocks noGrp="1"/>
          </p:cNvSpPr>
          <p:nvPr>
            <p:ph type="body" sz="quarter" idx="21" hasCustomPrompt="1"/>
          </p:nvPr>
        </p:nvSpPr>
        <p:spPr>
          <a:xfrm>
            <a:off x="542925" y="1509196"/>
            <a:ext cx="7972425" cy="3024909"/>
          </a:xfrm>
        </p:spPr>
        <p:txBody>
          <a:bodyPr numCol="1" spcCol="180000">
            <a:noAutofit/>
          </a:bodyPr>
          <a:lstStyle>
            <a:lvl1pPr marL="0" marR="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solidFill>
                  <a:schemeClr val="bg1"/>
                </a:solidFill>
              </a:defRPr>
            </a:lvl1pPr>
          </a:lstStyle>
          <a:p>
            <a:pPr lvl="0"/>
            <a:r>
              <a:rPr lang="en-GB" dirty="0"/>
              <a:t>Click to add single column text</a:t>
            </a:r>
          </a:p>
          <a:p>
            <a:pPr lvl="0"/>
            <a:r>
              <a:rPr lang="en-GB" dirty="0"/>
              <a:t>Lorem ipsum </a:t>
            </a:r>
            <a:r>
              <a:rPr lang="en-GB" dirty="0" err="1"/>
              <a:t>dolor</a:t>
            </a:r>
            <a:r>
              <a:rPr lang="en-GB" dirty="0"/>
              <a:t> sit </a:t>
            </a:r>
            <a:r>
              <a:rPr lang="en-GB" dirty="0" err="1"/>
              <a:t>amet</a:t>
            </a:r>
            <a:r>
              <a:rPr lang="en-GB" dirty="0"/>
              <a:t>, </a:t>
            </a:r>
            <a:r>
              <a:rPr lang="en-GB" dirty="0" err="1"/>
              <a:t>consectetur</a:t>
            </a:r>
            <a:r>
              <a:rPr lang="en-GB" dirty="0"/>
              <a:t> </a:t>
            </a:r>
            <a:r>
              <a:rPr lang="en-GB" dirty="0" err="1"/>
              <a:t>adipiscing</a:t>
            </a:r>
            <a:r>
              <a:rPr lang="en-GB" dirty="0"/>
              <a:t> </a:t>
            </a:r>
            <a:r>
              <a:rPr lang="en-GB" dirty="0" err="1"/>
              <a:t>elit</a:t>
            </a:r>
            <a:r>
              <a:rPr lang="en-GB" dirty="0"/>
              <a:t>, </a:t>
            </a:r>
            <a:r>
              <a:rPr lang="en-GB" dirty="0" err="1"/>
              <a:t>sed</a:t>
            </a:r>
            <a:r>
              <a:rPr lang="en-GB" dirty="0"/>
              <a:t> do </a:t>
            </a:r>
            <a:r>
              <a:rPr lang="en-GB" dirty="0" err="1"/>
              <a:t>eiusmod</a:t>
            </a:r>
            <a:r>
              <a:rPr lang="en-GB" dirty="0"/>
              <a:t> </a:t>
            </a:r>
            <a:r>
              <a:rPr lang="en-GB" dirty="0" err="1"/>
              <a:t>tempor</a:t>
            </a:r>
            <a:r>
              <a:rPr lang="en-GB" dirty="0"/>
              <a:t> </a:t>
            </a:r>
            <a:r>
              <a:rPr lang="en-GB" dirty="0" err="1"/>
              <a:t>incididunt</a:t>
            </a:r>
            <a:r>
              <a:rPr lang="en-GB" dirty="0"/>
              <a:t> </a:t>
            </a:r>
            <a:r>
              <a:rPr lang="en-GB" dirty="0" err="1"/>
              <a:t>ut</a:t>
            </a:r>
            <a:r>
              <a:rPr lang="en-GB" dirty="0"/>
              <a:t> </a:t>
            </a:r>
            <a:r>
              <a:rPr lang="en-GB" dirty="0" err="1"/>
              <a:t>labore</a:t>
            </a:r>
            <a:r>
              <a:rPr lang="en-GB" dirty="0"/>
              <a:t> et dolore magna </a:t>
            </a:r>
            <a:r>
              <a:rPr lang="en-GB" dirty="0" err="1"/>
              <a:t>aliqua</a:t>
            </a:r>
            <a:r>
              <a:rPr lang="en-GB" dirty="0"/>
              <a:t>. Libero </a:t>
            </a:r>
            <a:r>
              <a:rPr lang="en-GB" dirty="0" err="1"/>
              <a:t>nunc</a:t>
            </a:r>
            <a:r>
              <a:rPr lang="en-GB" dirty="0"/>
              <a:t> </a:t>
            </a:r>
            <a:r>
              <a:rPr lang="en-GB" dirty="0" err="1"/>
              <a:t>consequat</a:t>
            </a:r>
            <a:r>
              <a:rPr lang="en-GB" dirty="0"/>
              <a:t> </a:t>
            </a:r>
            <a:r>
              <a:rPr lang="en-GB" dirty="0" err="1"/>
              <a:t>interdum</a:t>
            </a:r>
            <a:r>
              <a:rPr lang="en-GB" dirty="0"/>
              <a:t> </a:t>
            </a:r>
            <a:r>
              <a:rPr lang="en-GB" dirty="0" err="1"/>
              <a:t>varius</a:t>
            </a:r>
            <a:r>
              <a:rPr lang="en-GB" dirty="0"/>
              <a:t>. At </a:t>
            </a:r>
            <a:r>
              <a:rPr lang="en-GB" dirty="0" err="1"/>
              <a:t>risus</a:t>
            </a:r>
            <a:r>
              <a:rPr lang="en-GB" dirty="0"/>
              <a:t> </a:t>
            </a:r>
            <a:r>
              <a:rPr lang="en-GB" dirty="0" err="1"/>
              <a:t>viverra</a:t>
            </a:r>
            <a:r>
              <a:rPr lang="en-GB" dirty="0"/>
              <a:t> </a:t>
            </a:r>
            <a:r>
              <a:rPr lang="en-GB" dirty="0" err="1"/>
              <a:t>adipiscing</a:t>
            </a:r>
            <a:r>
              <a:rPr lang="en-GB" dirty="0"/>
              <a:t> at in </a:t>
            </a:r>
            <a:r>
              <a:rPr lang="en-GB" dirty="0" err="1"/>
              <a:t>tellus</a:t>
            </a:r>
            <a:r>
              <a:rPr lang="en-GB" dirty="0"/>
              <a:t> integer </a:t>
            </a:r>
            <a:r>
              <a:rPr lang="en-GB" dirty="0" err="1"/>
              <a:t>feugiat</a:t>
            </a:r>
            <a:r>
              <a:rPr lang="en-GB" dirty="0"/>
              <a:t>. </a:t>
            </a:r>
            <a:r>
              <a:rPr lang="en-GB" dirty="0" err="1"/>
              <a:t>Egestas</a:t>
            </a:r>
            <a:r>
              <a:rPr lang="en-GB" dirty="0"/>
              <a:t> </a:t>
            </a:r>
            <a:r>
              <a:rPr lang="en-GB" dirty="0" err="1"/>
              <a:t>erat</a:t>
            </a:r>
            <a:r>
              <a:rPr lang="en-GB" dirty="0"/>
              <a:t> </a:t>
            </a:r>
            <a:r>
              <a:rPr lang="en-GB" dirty="0" err="1"/>
              <a:t>imperdiet</a:t>
            </a:r>
            <a:r>
              <a:rPr lang="en-GB" dirty="0"/>
              <a:t> </a:t>
            </a:r>
            <a:r>
              <a:rPr lang="en-GB" dirty="0" err="1"/>
              <a:t>sed</a:t>
            </a:r>
            <a:r>
              <a:rPr lang="en-GB" dirty="0"/>
              <a:t> </a:t>
            </a:r>
            <a:r>
              <a:rPr lang="en-GB" dirty="0" err="1"/>
              <a:t>euismod</a:t>
            </a:r>
            <a:r>
              <a:rPr lang="en-GB" dirty="0"/>
              <a:t> nisi. Felis </a:t>
            </a:r>
            <a:r>
              <a:rPr lang="en-GB" dirty="0" err="1"/>
              <a:t>eget</a:t>
            </a:r>
            <a:r>
              <a:rPr lang="en-GB" dirty="0"/>
              <a:t> </a:t>
            </a:r>
            <a:r>
              <a:rPr lang="en-GB" dirty="0" err="1"/>
              <a:t>velit</a:t>
            </a:r>
            <a:r>
              <a:rPr lang="en-GB" dirty="0"/>
              <a:t> </a:t>
            </a:r>
            <a:r>
              <a:rPr lang="en-GB" dirty="0" err="1"/>
              <a:t>aliquet</a:t>
            </a:r>
            <a:r>
              <a:rPr lang="en-GB" dirty="0"/>
              <a:t> </a:t>
            </a:r>
            <a:r>
              <a:rPr lang="en-GB" dirty="0" err="1"/>
              <a:t>sagittis</a:t>
            </a:r>
            <a:r>
              <a:rPr lang="en-GB" dirty="0"/>
              <a:t> id. </a:t>
            </a:r>
            <a:r>
              <a:rPr lang="en-GB" dirty="0" err="1"/>
              <a:t>Quisque</a:t>
            </a:r>
            <a:r>
              <a:rPr lang="en-GB" dirty="0"/>
              <a:t> id </a:t>
            </a:r>
            <a:r>
              <a:rPr lang="en-GB" dirty="0" err="1"/>
              <a:t>diam</a:t>
            </a:r>
            <a:r>
              <a:rPr lang="en-GB" dirty="0"/>
              <a:t> </a:t>
            </a:r>
            <a:r>
              <a:rPr lang="en-GB" dirty="0" err="1"/>
              <a:t>vel</a:t>
            </a:r>
            <a:r>
              <a:rPr lang="en-GB" dirty="0"/>
              <a:t> </a:t>
            </a:r>
            <a:r>
              <a:rPr lang="en-GB" dirty="0" err="1"/>
              <a:t>quam</a:t>
            </a:r>
            <a:r>
              <a:rPr lang="en-GB" dirty="0"/>
              <a:t> </a:t>
            </a:r>
            <a:r>
              <a:rPr lang="en-GB" dirty="0" err="1"/>
              <a:t>elementum</a:t>
            </a:r>
            <a:r>
              <a:rPr lang="en-GB" dirty="0"/>
              <a:t> pulvinar. </a:t>
            </a:r>
          </a:p>
          <a:p>
            <a:pPr lvl="0"/>
            <a:r>
              <a:rPr lang="en-GB" dirty="0" err="1"/>
              <a:t>Pellentesque</a:t>
            </a:r>
            <a:r>
              <a:rPr lang="en-GB" dirty="0"/>
              <a:t> sit </a:t>
            </a:r>
            <a:r>
              <a:rPr lang="en-GB" dirty="0" err="1"/>
              <a:t>amet</a:t>
            </a:r>
            <a:r>
              <a:rPr lang="en-GB" dirty="0"/>
              <a:t> </a:t>
            </a:r>
            <a:r>
              <a:rPr lang="en-GB" dirty="0" err="1"/>
              <a:t>porttitor</a:t>
            </a:r>
            <a:r>
              <a:rPr lang="en-GB" dirty="0"/>
              <a:t> </a:t>
            </a:r>
            <a:r>
              <a:rPr lang="en-GB" dirty="0" err="1"/>
              <a:t>eget</a:t>
            </a:r>
            <a:r>
              <a:rPr lang="en-GB" dirty="0"/>
              <a:t> </a:t>
            </a:r>
            <a:r>
              <a:rPr lang="en-GB" dirty="0" err="1"/>
              <a:t>dolor</a:t>
            </a:r>
            <a:r>
              <a:rPr lang="en-GB" dirty="0"/>
              <a:t> </a:t>
            </a:r>
            <a:r>
              <a:rPr lang="en-GB" dirty="0" err="1"/>
              <a:t>morbi</a:t>
            </a:r>
            <a:r>
              <a:rPr lang="en-GB" dirty="0"/>
              <a:t>. </a:t>
            </a:r>
            <a:r>
              <a:rPr lang="en-GB" dirty="0" err="1"/>
              <a:t>Tortor</a:t>
            </a:r>
            <a:r>
              <a:rPr lang="en-GB" dirty="0"/>
              <a:t> </a:t>
            </a:r>
            <a:r>
              <a:rPr lang="en-GB" dirty="0" err="1"/>
              <a:t>aliquam</a:t>
            </a:r>
            <a:r>
              <a:rPr lang="en-GB" dirty="0"/>
              <a:t> </a:t>
            </a:r>
            <a:r>
              <a:rPr lang="en-GB" dirty="0" err="1"/>
              <a:t>nulla</a:t>
            </a:r>
            <a:r>
              <a:rPr lang="en-GB" dirty="0"/>
              <a:t> </a:t>
            </a:r>
            <a:r>
              <a:rPr lang="en-GB" dirty="0" err="1"/>
              <a:t>facilisi</a:t>
            </a:r>
            <a:r>
              <a:rPr lang="en-GB" dirty="0"/>
              <a:t> </a:t>
            </a:r>
            <a:r>
              <a:rPr lang="en-GB" dirty="0" err="1"/>
              <a:t>cras</a:t>
            </a:r>
            <a:r>
              <a:rPr lang="en-GB" dirty="0"/>
              <a:t> fermentum. </a:t>
            </a:r>
            <a:r>
              <a:rPr lang="en-GB" dirty="0" err="1"/>
              <a:t>maecenas</a:t>
            </a:r>
            <a:r>
              <a:rPr lang="en-GB" dirty="0"/>
              <a:t>. </a:t>
            </a:r>
            <a:r>
              <a:rPr lang="en-GB" dirty="0" err="1"/>
              <a:t>Arcu</a:t>
            </a:r>
            <a:r>
              <a:rPr lang="en-GB" dirty="0"/>
              <a:t> non </a:t>
            </a:r>
            <a:r>
              <a:rPr lang="en-GB" dirty="0" err="1"/>
              <a:t>odio</a:t>
            </a:r>
            <a:r>
              <a:rPr lang="en-GB" dirty="0"/>
              <a:t> </a:t>
            </a:r>
            <a:r>
              <a:rPr lang="en-GB" dirty="0" err="1"/>
              <a:t>euismod</a:t>
            </a:r>
            <a:r>
              <a:rPr lang="en-GB" dirty="0"/>
              <a:t> lacinia at </a:t>
            </a:r>
            <a:r>
              <a:rPr lang="en-GB" dirty="0" err="1"/>
              <a:t>quis</a:t>
            </a:r>
            <a:r>
              <a:rPr lang="en-GB" dirty="0"/>
              <a:t> </a:t>
            </a:r>
            <a:r>
              <a:rPr lang="en-GB" dirty="0" err="1"/>
              <a:t>risus</a:t>
            </a:r>
            <a:r>
              <a:rPr lang="en-GB" dirty="0"/>
              <a:t>. </a:t>
            </a:r>
            <a:r>
              <a:rPr lang="en-GB" dirty="0" err="1"/>
              <a:t>Dapibus</a:t>
            </a:r>
            <a:r>
              <a:rPr lang="en-GB" dirty="0"/>
              <a:t> </a:t>
            </a:r>
            <a:r>
              <a:rPr lang="en-GB" dirty="0" err="1"/>
              <a:t>ultrices</a:t>
            </a:r>
            <a:r>
              <a:rPr lang="en-GB" dirty="0"/>
              <a:t> in </a:t>
            </a:r>
            <a:r>
              <a:rPr lang="en-GB" dirty="0" err="1"/>
              <a:t>iaculis</a:t>
            </a:r>
            <a:r>
              <a:rPr lang="en-GB" dirty="0"/>
              <a:t> </a:t>
            </a:r>
            <a:r>
              <a:rPr lang="en-GB" dirty="0" err="1"/>
              <a:t>nunc</a:t>
            </a:r>
            <a:r>
              <a:rPr lang="en-GB" dirty="0"/>
              <a:t>. Fermentum dui </a:t>
            </a:r>
            <a:r>
              <a:rPr lang="en-GB" dirty="0" err="1"/>
              <a:t>faucibus</a:t>
            </a:r>
            <a:r>
              <a:rPr lang="en-GB" dirty="0"/>
              <a:t> in </a:t>
            </a:r>
            <a:r>
              <a:rPr lang="en-GB" dirty="0" err="1"/>
              <a:t>ornare</a:t>
            </a:r>
            <a:r>
              <a:rPr lang="en-GB" dirty="0"/>
              <a:t> </a:t>
            </a:r>
            <a:r>
              <a:rPr lang="en-GB" dirty="0" err="1"/>
              <a:t>quam</a:t>
            </a:r>
            <a:r>
              <a:rPr lang="en-GB" dirty="0"/>
              <a:t> </a:t>
            </a:r>
            <a:r>
              <a:rPr lang="en-GB" dirty="0" err="1"/>
              <a:t>viverra</a:t>
            </a:r>
            <a:r>
              <a:rPr lang="en-GB" dirty="0"/>
              <a:t>. Tellus in </a:t>
            </a:r>
            <a:r>
              <a:rPr lang="en-GB" dirty="0" err="1"/>
              <a:t>hac</a:t>
            </a:r>
            <a:r>
              <a:rPr lang="en-GB" dirty="0"/>
              <a:t> </a:t>
            </a:r>
            <a:r>
              <a:rPr lang="en-GB" dirty="0" err="1"/>
              <a:t>habitasse</a:t>
            </a:r>
            <a:r>
              <a:rPr lang="en-GB" dirty="0"/>
              <a:t> </a:t>
            </a:r>
            <a:r>
              <a:rPr lang="en-GB" dirty="0" err="1"/>
              <a:t>platea</a:t>
            </a:r>
            <a:r>
              <a:rPr lang="en-GB" dirty="0"/>
              <a:t> </a:t>
            </a:r>
            <a:r>
              <a:rPr lang="en-GB" dirty="0" err="1"/>
              <a:t>dictumst</a:t>
            </a:r>
            <a:r>
              <a:rPr lang="en-GB" dirty="0"/>
              <a:t> vestibulum </a:t>
            </a:r>
            <a:r>
              <a:rPr lang="en-GB" dirty="0" err="1"/>
              <a:t>rhoncus</a:t>
            </a:r>
            <a:r>
              <a:rPr lang="en-GB" dirty="0"/>
              <a:t> </a:t>
            </a:r>
            <a:r>
              <a:rPr lang="en-GB" dirty="0" err="1"/>
              <a:t>est</a:t>
            </a:r>
            <a:r>
              <a:rPr lang="en-GB" dirty="0"/>
              <a:t> </a:t>
            </a:r>
            <a:r>
              <a:rPr lang="en-GB" dirty="0" err="1"/>
              <a:t>pellentesque</a:t>
            </a:r>
            <a:r>
              <a:rPr lang="en-GB" dirty="0"/>
              <a:t>. Proin </a:t>
            </a:r>
            <a:r>
              <a:rPr lang="en-GB" dirty="0" err="1"/>
              <a:t>nibh</a:t>
            </a:r>
            <a:r>
              <a:rPr lang="en-GB" dirty="0"/>
              <a:t> </a:t>
            </a:r>
            <a:r>
              <a:rPr lang="en-GB" dirty="0" err="1"/>
              <a:t>nisl</a:t>
            </a:r>
            <a:r>
              <a:rPr lang="en-GB" dirty="0"/>
              <a:t> </a:t>
            </a:r>
            <a:r>
              <a:rPr lang="en-GB" dirty="0" err="1"/>
              <a:t>condimentum</a:t>
            </a:r>
            <a:r>
              <a:rPr lang="en-GB" dirty="0"/>
              <a:t> id </a:t>
            </a:r>
            <a:r>
              <a:rPr lang="en-GB" dirty="0" err="1"/>
              <a:t>venenatis</a:t>
            </a:r>
            <a:r>
              <a:rPr lang="en-GB" dirty="0"/>
              <a:t> a vitae </a:t>
            </a:r>
            <a:r>
              <a:rPr lang="en-GB" dirty="0" err="1"/>
              <a:t>sapien</a:t>
            </a:r>
            <a:r>
              <a:rPr lang="en-GB" dirty="0"/>
              <a:t>.</a:t>
            </a:r>
          </a:p>
        </p:txBody>
      </p:sp>
      <p:sp>
        <p:nvSpPr>
          <p:cNvPr id="10" name="Slide Number Placeholder 7">
            <a:extLst>
              <a:ext uri="{FF2B5EF4-FFF2-40B4-BE49-F238E27FC236}">
                <a16:creationId xmlns:a16="http://schemas.microsoft.com/office/drawing/2014/main" id="{29C21A50-32C1-164C-98DC-F33181782C7E}"/>
              </a:ext>
            </a:extLst>
          </p:cNvPr>
          <p:cNvSpPr>
            <a:spLocks noGrp="1"/>
          </p:cNvSpPr>
          <p:nvPr>
            <p:ph type="sldNum" sz="quarter" idx="4"/>
          </p:nvPr>
        </p:nvSpPr>
        <p:spPr>
          <a:xfrm>
            <a:off x="6845538" y="4768200"/>
            <a:ext cx="2057400" cy="273844"/>
          </a:xfrm>
          <a:prstGeom prst="rect">
            <a:avLst/>
          </a:prstGeom>
        </p:spPr>
        <p:txBody>
          <a:bodyPr vert="horz" lIns="91440" tIns="45720" rIns="91440" bIns="45720" rtlCol="0" anchor="ctr"/>
          <a:lstStyle>
            <a:lvl1pPr algn="r">
              <a:defRPr sz="900" b="0" i="0">
                <a:solidFill>
                  <a:schemeClr val="bg1">
                    <a:lumMod val="65000"/>
                  </a:schemeClr>
                </a:solidFill>
                <a:latin typeface="Arial" panose="020B0604020202020204" pitchFamily="34" charset="0"/>
              </a:defRPr>
            </a:lvl1pPr>
          </a:lstStyle>
          <a:p>
            <a:fld id="{9445717F-2858-4043-A9CA-B2273EB60975}" type="slidenum">
              <a:rPr lang="en-US" smtClean="0"/>
              <a:pPr/>
              <a:t>‹#›</a:t>
            </a:fld>
            <a:endParaRPr lang="en-US" dirty="0"/>
          </a:p>
        </p:txBody>
      </p:sp>
    </p:spTree>
    <p:extLst>
      <p:ext uri="{BB962C8B-B14F-4D97-AF65-F5344CB8AC3E}">
        <p14:creationId xmlns:p14="http://schemas.microsoft.com/office/powerpoint/2010/main" val="13518478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ver page - insert full image">
    <p:bg>
      <p:bgPr>
        <a:solidFill>
          <a:srgbClr val="00508F"/>
        </a:solidFill>
        <a:effectLst/>
      </p:bgPr>
    </p:bg>
    <p:spTree>
      <p:nvGrpSpPr>
        <p:cNvPr id="1" name=""/>
        <p:cNvGrpSpPr/>
        <p:nvPr/>
      </p:nvGrpSpPr>
      <p:grpSpPr>
        <a:xfrm>
          <a:off x="0" y="0"/>
          <a:ext cx="0" cy="0"/>
          <a:chOff x="0" y="0"/>
          <a:chExt cx="0" cy="0"/>
        </a:xfrm>
      </p:grpSpPr>
      <p:sp>
        <p:nvSpPr>
          <p:cNvPr id="17" name="Text Placeholder 4">
            <a:extLst>
              <a:ext uri="{FF2B5EF4-FFF2-40B4-BE49-F238E27FC236}">
                <a16:creationId xmlns:a16="http://schemas.microsoft.com/office/drawing/2014/main" id="{E989B577-02B8-B947-9BF8-5626CDB052DD}"/>
              </a:ext>
            </a:extLst>
          </p:cNvPr>
          <p:cNvSpPr>
            <a:spLocks noGrp="1"/>
          </p:cNvSpPr>
          <p:nvPr>
            <p:ph type="body" sz="quarter" idx="13"/>
          </p:nvPr>
        </p:nvSpPr>
        <p:spPr>
          <a:xfrm>
            <a:off x="1056915" y="2384145"/>
            <a:ext cx="6968919" cy="939707"/>
          </a:xfrm>
        </p:spPr>
        <p:txBody>
          <a:bodyPr>
            <a:noAutofit/>
          </a:bodyPr>
          <a:lstStyle>
            <a:lvl1pPr marL="0" indent="0" algn="l">
              <a:lnSpc>
                <a:spcPts val="3000"/>
              </a:lnSpc>
              <a:buNone/>
              <a:defRPr sz="3750" b="1">
                <a:solidFill>
                  <a:srgbClr val="F9C000"/>
                </a:solidFill>
              </a:defRPr>
            </a:lvl1pPr>
          </a:lstStyle>
          <a:p>
            <a:pPr lvl="0"/>
            <a:r>
              <a:rPr lang="en-GB"/>
              <a:t>Click to edit Master text styles</a:t>
            </a:r>
          </a:p>
          <a:p>
            <a:pPr lvl="1"/>
            <a:r>
              <a:rPr lang="en-GB"/>
              <a:t>Second level</a:t>
            </a:r>
          </a:p>
        </p:txBody>
      </p:sp>
      <p:sp>
        <p:nvSpPr>
          <p:cNvPr id="28" name="Text Placeholder 4">
            <a:extLst>
              <a:ext uri="{FF2B5EF4-FFF2-40B4-BE49-F238E27FC236}">
                <a16:creationId xmlns:a16="http://schemas.microsoft.com/office/drawing/2014/main" id="{5C50D7ED-159E-FC4B-816C-E630009F9214}"/>
              </a:ext>
            </a:extLst>
          </p:cNvPr>
          <p:cNvSpPr>
            <a:spLocks noGrp="1"/>
          </p:cNvSpPr>
          <p:nvPr>
            <p:ph type="body" sz="quarter" idx="15" hasCustomPrompt="1"/>
          </p:nvPr>
        </p:nvSpPr>
        <p:spPr>
          <a:xfrm>
            <a:off x="1056915" y="4330486"/>
            <a:ext cx="4787294" cy="252812"/>
          </a:xfrm>
        </p:spPr>
        <p:txBody>
          <a:bodyPr>
            <a:noAutofit/>
          </a:bodyPr>
          <a:lstStyle>
            <a:lvl1pPr marL="0" indent="0" algn="l">
              <a:buNone/>
              <a:defRPr sz="1350" b="0" i="0" baseline="0">
                <a:solidFill>
                  <a:schemeClr val="accent5">
                    <a:lumMod val="60000"/>
                    <a:lumOff val="40000"/>
                  </a:schemeClr>
                </a:solidFill>
                <a:latin typeface="Arial" panose="020B0604020202020204" pitchFamily="34" charset="0"/>
                <a:ea typeface="Arial" panose="020B0606030504020204" pitchFamily="34" charset="0"/>
                <a:cs typeface="Arial" panose="020B0604020202020204" pitchFamily="34" charset="0"/>
              </a:defRPr>
            </a:lvl1pPr>
            <a:lvl2pPr>
              <a:defRPr b="1" i="0">
                <a:latin typeface="Arial" panose="020B0606030504020204" pitchFamily="34" charset="0"/>
                <a:ea typeface="Arial" panose="020B0606030504020204" pitchFamily="34" charset="0"/>
                <a:cs typeface="Arial" panose="020B0606030504020204" pitchFamily="34" charset="0"/>
              </a:defRPr>
            </a:lvl2pPr>
            <a:lvl3pPr>
              <a:defRPr b="1" i="0">
                <a:latin typeface="Arial" panose="020B0606030504020204" pitchFamily="34" charset="0"/>
                <a:ea typeface="Arial" panose="020B0606030504020204" pitchFamily="34" charset="0"/>
                <a:cs typeface="Arial" panose="020B0606030504020204" pitchFamily="34" charset="0"/>
              </a:defRPr>
            </a:lvl3pPr>
            <a:lvl4pPr>
              <a:defRPr b="1" i="0">
                <a:latin typeface="Arial" panose="020B0606030504020204" pitchFamily="34" charset="0"/>
                <a:ea typeface="Arial" panose="020B0606030504020204" pitchFamily="34" charset="0"/>
                <a:cs typeface="Arial" panose="020B0606030504020204" pitchFamily="34" charset="0"/>
              </a:defRPr>
            </a:lvl4pPr>
            <a:lvl5pPr>
              <a:defRPr b="1" i="0">
                <a:latin typeface="Arial" panose="020B0606030504020204" pitchFamily="34" charset="0"/>
                <a:ea typeface="Arial" panose="020B0606030504020204" pitchFamily="34" charset="0"/>
                <a:cs typeface="Arial" panose="020B0606030504020204" pitchFamily="34" charset="0"/>
              </a:defRPr>
            </a:lvl5pPr>
          </a:lstStyle>
          <a:p>
            <a:pPr lvl="0"/>
            <a:r>
              <a:rPr lang="en-GB" dirty="0"/>
              <a:t>Click to add presenter | date</a:t>
            </a:r>
          </a:p>
        </p:txBody>
      </p:sp>
      <p:sp>
        <p:nvSpPr>
          <p:cNvPr id="24" name="Text Placeholder 23">
            <a:extLst>
              <a:ext uri="{FF2B5EF4-FFF2-40B4-BE49-F238E27FC236}">
                <a16:creationId xmlns:a16="http://schemas.microsoft.com/office/drawing/2014/main" id="{BE8FF240-2C96-184B-BF50-BCC6EFB69007}"/>
              </a:ext>
            </a:extLst>
          </p:cNvPr>
          <p:cNvSpPr>
            <a:spLocks noGrp="1"/>
          </p:cNvSpPr>
          <p:nvPr>
            <p:ph type="body" sz="quarter" idx="16" hasCustomPrompt="1"/>
          </p:nvPr>
        </p:nvSpPr>
        <p:spPr>
          <a:xfrm>
            <a:off x="1057275" y="1956463"/>
            <a:ext cx="6968559" cy="358775"/>
          </a:xfrm>
        </p:spPr>
        <p:txBody>
          <a:bodyPr>
            <a:normAutofit/>
          </a:bodyPr>
          <a:lstStyle>
            <a:lvl1pPr marL="0" indent="0">
              <a:buNone/>
              <a:defRPr sz="1600" b="1" i="0">
                <a:solidFill>
                  <a:schemeClr val="bg1"/>
                </a:solidFill>
                <a:latin typeface="Arial" panose="020B0604020202020204" pitchFamily="34" charset="0"/>
                <a:cs typeface="Arial" panose="020B0604020202020204" pitchFamily="34" charset="0"/>
              </a:defRPr>
            </a:lvl1pPr>
          </a:lstStyle>
          <a:p>
            <a:pPr lvl="0"/>
            <a:r>
              <a:rPr lang="en-GB" dirty="0"/>
              <a:t>Click to add subtitle</a:t>
            </a:r>
            <a:endParaRPr lang="en-US" dirty="0"/>
          </a:p>
        </p:txBody>
      </p:sp>
      <p:pic>
        <p:nvPicPr>
          <p:cNvPr id="8" name="Picture 7">
            <a:extLst>
              <a:ext uri="{FF2B5EF4-FFF2-40B4-BE49-F238E27FC236}">
                <a16:creationId xmlns:a16="http://schemas.microsoft.com/office/drawing/2014/main" id="{A433D826-FB6D-D54A-AC0E-5A219BF6AD71}"/>
              </a:ext>
            </a:extLst>
          </p:cNvPr>
          <p:cNvPicPr>
            <a:picLocks noChangeAspect="1"/>
          </p:cNvPicPr>
          <p:nvPr userDrawn="1"/>
        </p:nvPicPr>
        <p:blipFill>
          <a:blip r:embed="rId2"/>
          <a:stretch>
            <a:fillRect/>
          </a:stretch>
        </p:blipFill>
        <p:spPr>
          <a:xfrm>
            <a:off x="7575458" y="323633"/>
            <a:ext cx="1257132" cy="626194"/>
          </a:xfrm>
          <a:prstGeom prst="rect">
            <a:avLst/>
          </a:prstGeom>
        </p:spPr>
      </p:pic>
      <p:sp>
        <p:nvSpPr>
          <p:cNvPr id="7" name="Picture Placeholder 6">
            <a:extLst>
              <a:ext uri="{FF2B5EF4-FFF2-40B4-BE49-F238E27FC236}">
                <a16:creationId xmlns:a16="http://schemas.microsoft.com/office/drawing/2014/main" id="{D6411141-7558-574B-BF67-0C0452E3C014}"/>
              </a:ext>
            </a:extLst>
          </p:cNvPr>
          <p:cNvSpPr>
            <a:spLocks noGrp="1"/>
          </p:cNvSpPr>
          <p:nvPr>
            <p:ph type="pic" sz="quarter" idx="17" hasCustomPrompt="1"/>
          </p:nvPr>
        </p:nvSpPr>
        <p:spPr>
          <a:xfrm>
            <a:off x="0" y="0"/>
            <a:ext cx="9144000" cy="5143500"/>
          </a:xfrm>
        </p:spPr>
        <p:txBody>
          <a:bodyPr/>
          <a:lstStyle>
            <a:lvl1pPr marL="0" indent="0" algn="ctr">
              <a:buNone/>
              <a:defRPr>
                <a:solidFill>
                  <a:schemeClr val="accent1">
                    <a:lumMod val="40000"/>
                    <a:lumOff val="60000"/>
                  </a:schemeClr>
                </a:solidFill>
              </a:defRPr>
            </a:lvl1pPr>
          </a:lstStyle>
          <a:p>
            <a:r>
              <a:rPr lang="en-US" dirty="0"/>
              <a:t>Click icon to insert full image. (After inserting, select, and send to back. Then edit text.)</a:t>
            </a:r>
          </a:p>
        </p:txBody>
      </p:sp>
    </p:spTree>
    <p:extLst>
      <p:ext uri="{BB962C8B-B14F-4D97-AF65-F5344CB8AC3E}">
        <p14:creationId xmlns:p14="http://schemas.microsoft.com/office/powerpoint/2010/main" val="125342138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ample campaign cover page">
    <p:bg>
      <p:bgPr>
        <a:solidFill>
          <a:srgbClr val="00508F"/>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1C5DF7D-3DAB-2346-BAFF-DAA2F92EEB6E}"/>
              </a:ext>
            </a:extLst>
          </p:cNvPr>
          <p:cNvPicPr>
            <a:picLocks noChangeAspect="1"/>
          </p:cNvPicPr>
          <p:nvPr userDrawn="1"/>
        </p:nvPicPr>
        <p:blipFill>
          <a:blip r:embed="rId2"/>
          <a:stretch>
            <a:fillRect/>
          </a:stretch>
        </p:blipFill>
        <p:spPr>
          <a:xfrm>
            <a:off x="0" y="0"/>
            <a:ext cx="9144000" cy="5143500"/>
          </a:xfrm>
          <a:prstGeom prst="rect">
            <a:avLst/>
          </a:prstGeom>
        </p:spPr>
      </p:pic>
      <p:sp>
        <p:nvSpPr>
          <p:cNvPr id="17" name="Text Placeholder 4">
            <a:extLst>
              <a:ext uri="{FF2B5EF4-FFF2-40B4-BE49-F238E27FC236}">
                <a16:creationId xmlns:a16="http://schemas.microsoft.com/office/drawing/2014/main" id="{E989B577-02B8-B947-9BF8-5626CDB052DD}"/>
              </a:ext>
            </a:extLst>
          </p:cNvPr>
          <p:cNvSpPr>
            <a:spLocks noGrp="1"/>
          </p:cNvSpPr>
          <p:nvPr>
            <p:ph type="body" sz="quarter" idx="13"/>
          </p:nvPr>
        </p:nvSpPr>
        <p:spPr>
          <a:xfrm>
            <a:off x="2993534" y="2384144"/>
            <a:ext cx="5119959" cy="1386140"/>
          </a:xfrm>
        </p:spPr>
        <p:txBody>
          <a:bodyPr>
            <a:noAutofit/>
          </a:bodyPr>
          <a:lstStyle>
            <a:lvl1pPr marL="0" indent="0" algn="l">
              <a:lnSpc>
                <a:spcPts val="3000"/>
              </a:lnSpc>
              <a:buNone/>
              <a:defRPr sz="3750" b="1">
                <a:solidFill>
                  <a:srgbClr val="F9C000"/>
                </a:solidFill>
              </a:defRPr>
            </a:lvl1pPr>
          </a:lstStyle>
          <a:p>
            <a:pPr lvl="0"/>
            <a:r>
              <a:rPr lang="en-GB"/>
              <a:t>Click to edit Master text styles</a:t>
            </a:r>
          </a:p>
          <a:p>
            <a:pPr lvl="1"/>
            <a:r>
              <a:rPr lang="en-GB"/>
              <a:t>Second level</a:t>
            </a:r>
          </a:p>
        </p:txBody>
      </p:sp>
      <p:sp>
        <p:nvSpPr>
          <p:cNvPr id="28" name="Text Placeholder 4">
            <a:extLst>
              <a:ext uri="{FF2B5EF4-FFF2-40B4-BE49-F238E27FC236}">
                <a16:creationId xmlns:a16="http://schemas.microsoft.com/office/drawing/2014/main" id="{5C50D7ED-159E-FC4B-816C-E630009F9214}"/>
              </a:ext>
            </a:extLst>
          </p:cNvPr>
          <p:cNvSpPr>
            <a:spLocks noGrp="1"/>
          </p:cNvSpPr>
          <p:nvPr>
            <p:ph type="body" sz="quarter" idx="15" hasCustomPrompt="1"/>
          </p:nvPr>
        </p:nvSpPr>
        <p:spPr>
          <a:xfrm>
            <a:off x="2993534" y="4330486"/>
            <a:ext cx="5119958" cy="252812"/>
          </a:xfrm>
        </p:spPr>
        <p:txBody>
          <a:bodyPr>
            <a:noAutofit/>
          </a:bodyPr>
          <a:lstStyle>
            <a:lvl1pPr marL="0" indent="0" algn="l">
              <a:buNone/>
              <a:defRPr sz="1350" b="0" i="0" baseline="0">
                <a:solidFill>
                  <a:schemeClr val="accent5">
                    <a:lumMod val="60000"/>
                    <a:lumOff val="40000"/>
                  </a:schemeClr>
                </a:solidFill>
                <a:latin typeface="Arial" panose="020B0604020202020204" pitchFamily="34" charset="0"/>
                <a:ea typeface="Arial" panose="020B0606030504020204" pitchFamily="34" charset="0"/>
                <a:cs typeface="Arial" panose="020B0604020202020204" pitchFamily="34" charset="0"/>
              </a:defRPr>
            </a:lvl1pPr>
            <a:lvl2pPr>
              <a:defRPr b="1" i="0">
                <a:latin typeface="Arial" panose="020B0606030504020204" pitchFamily="34" charset="0"/>
                <a:ea typeface="Arial" panose="020B0606030504020204" pitchFamily="34" charset="0"/>
                <a:cs typeface="Arial" panose="020B0606030504020204" pitchFamily="34" charset="0"/>
              </a:defRPr>
            </a:lvl2pPr>
            <a:lvl3pPr>
              <a:defRPr b="1" i="0">
                <a:latin typeface="Arial" panose="020B0606030504020204" pitchFamily="34" charset="0"/>
                <a:ea typeface="Arial" panose="020B0606030504020204" pitchFamily="34" charset="0"/>
                <a:cs typeface="Arial" panose="020B0606030504020204" pitchFamily="34" charset="0"/>
              </a:defRPr>
            </a:lvl3pPr>
            <a:lvl4pPr>
              <a:defRPr b="1" i="0">
                <a:latin typeface="Arial" panose="020B0606030504020204" pitchFamily="34" charset="0"/>
                <a:ea typeface="Arial" panose="020B0606030504020204" pitchFamily="34" charset="0"/>
                <a:cs typeface="Arial" panose="020B0606030504020204" pitchFamily="34" charset="0"/>
              </a:defRPr>
            </a:lvl4pPr>
            <a:lvl5pPr>
              <a:defRPr b="1" i="0">
                <a:latin typeface="Arial" panose="020B0606030504020204" pitchFamily="34" charset="0"/>
                <a:ea typeface="Arial" panose="020B0606030504020204" pitchFamily="34" charset="0"/>
                <a:cs typeface="Arial" panose="020B0606030504020204" pitchFamily="34" charset="0"/>
              </a:defRPr>
            </a:lvl5pPr>
          </a:lstStyle>
          <a:p>
            <a:pPr lvl="0"/>
            <a:r>
              <a:rPr lang="en-GB" dirty="0"/>
              <a:t>Click to add presenter | date</a:t>
            </a:r>
          </a:p>
        </p:txBody>
      </p:sp>
      <p:sp>
        <p:nvSpPr>
          <p:cNvPr id="24" name="Text Placeholder 23">
            <a:extLst>
              <a:ext uri="{FF2B5EF4-FFF2-40B4-BE49-F238E27FC236}">
                <a16:creationId xmlns:a16="http://schemas.microsoft.com/office/drawing/2014/main" id="{BE8FF240-2C96-184B-BF50-BCC6EFB69007}"/>
              </a:ext>
            </a:extLst>
          </p:cNvPr>
          <p:cNvSpPr>
            <a:spLocks noGrp="1"/>
          </p:cNvSpPr>
          <p:nvPr>
            <p:ph type="body" sz="quarter" idx="16" hasCustomPrompt="1"/>
          </p:nvPr>
        </p:nvSpPr>
        <p:spPr>
          <a:xfrm>
            <a:off x="2993894" y="1956462"/>
            <a:ext cx="5119959" cy="358775"/>
          </a:xfrm>
        </p:spPr>
        <p:txBody>
          <a:bodyPr>
            <a:normAutofit/>
          </a:bodyPr>
          <a:lstStyle>
            <a:lvl1pPr marL="0" indent="0">
              <a:buNone/>
              <a:defRPr sz="1600" b="1" i="0">
                <a:solidFill>
                  <a:schemeClr val="bg1"/>
                </a:solidFill>
                <a:latin typeface="Arial" panose="020B0604020202020204" pitchFamily="34" charset="0"/>
                <a:cs typeface="Arial" panose="020B0604020202020204" pitchFamily="34" charset="0"/>
              </a:defRPr>
            </a:lvl1pPr>
          </a:lstStyle>
          <a:p>
            <a:pPr lvl="0"/>
            <a:r>
              <a:rPr lang="en-GB" dirty="0"/>
              <a:t>Click to add subtitle</a:t>
            </a:r>
            <a:endParaRPr lang="en-US" dirty="0"/>
          </a:p>
        </p:txBody>
      </p:sp>
    </p:spTree>
    <p:extLst>
      <p:ext uri="{BB962C8B-B14F-4D97-AF65-F5344CB8AC3E}">
        <p14:creationId xmlns:p14="http://schemas.microsoft.com/office/powerpoint/2010/main" val="403028236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Left half image with text - blue">
    <p:bg>
      <p:bgPr>
        <a:solidFill>
          <a:srgbClr val="005289"/>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45FB59E-3554-0847-8D09-6E1F2EC4E75D}"/>
              </a:ext>
            </a:extLst>
          </p:cNvPr>
          <p:cNvSpPr>
            <a:spLocks noGrp="1"/>
          </p:cNvSpPr>
          <p:nvPr>
            <p:ph type="pic" idx="1"/>
          </p:nvPr>
        </p:nvSpPr>
        <p:spPr>
          <a:xfrm>
            <a:off x="0" y="0"/>
            <a:ext cx="4572000" cy="5143500"/>
          </a:xfrm>
        </p:spPr>
        <p:txBody>
          <a:bodyPr/>
          <a:lstStyle>
            <a:lvl1pPr marL="0" indent="0" algn="ctr">
              <a:buNone/>
              <a:defRPr sz="2400">
                <a:solidFill>
                  <a:schemeClr val="bg1"/>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dirty="0"/>
              <a:t>Click icon to add picture</a:t>
            </a:r>
            <a:endParaRPr lang="en-US" dirty="0"/>
          </a:p>
        </p:txBody>
      </p:sp>
      <p:sp>
        <p:nvSpPr>
          <p:cNvPr id="9" name="Title 7">
            <a:extLst>
              <a:ext uri="{FF2B5EF4-FFF2-40B4-BE49-F238E27FC236}">
                <a16:creationId xmlns:a16="http://schemas.microsoft.com/office/drawing/2014/main" id="{1E8CDABC-6D31-5A4E-BB19-6B34029AEB8D}"/>
              </a:ext>
            </a:extLst>
          </p:cNvPr>
          <p:cNvSpPr>
            <a:spLocks noGrp="1"/>
          </p:cNvSpPr>
          <p:nvPr>
            <p:ph type="title" hasCustomPrompt="1"/>
          </p:nvPr>
        </p:nvSpPr>
        <p:spPr>
          <a:xfrm>
            <a:off x="4931043" y="694533"/>
            <a:ext cx="3858867" cy="379161"/>
          </a:xfrm>
          <a:prstGeom prst="rect">
            <a:avLst/>
          </a:prstGeom>
        </p:spPr>
        <p:txBody>
          <a:bodyPr>
            <a:noAutofit/>
          </a:bodyPr>
          <a:lstStyle>
            <a:lvl1pPr>
              <a:defRPr sz="3000" b="1" i="0" baseline="0">
                <a:solidFill>
                  <a:schemeClr val="bg1"/>
                </a:solidFill>
                <a:latin typeface="Arial" panose="020B0604020202020204" pitchFamily="34" charset="0"/>
                <a:cs typeface="Arial" panose="020B0604020202020204" pitchFamily="34" charset="0"/>
              </a:defRPr>
            </a:lvl1pPr>
          </a:lstStyle>
          <a:p>
            <a:r>
              <a:rPr lang="en-GB" dirty="0"/>
              <a:t>Click to add title</a:t>
            </a:r>
            <a:endParaRPr lang="en-US" dirty="0"/>
          </a:p>
        </p:txBody>
      </p:sp>
      <p:sp>
        <p:nvSpPr>
          <p:cNvPr id="11" name="Rectangle 10">
            <a:extLst>
              <a:ext uri="{FF2B5EF4-FFF2-40B4-BE49-F238E27FC236}">
                <a16:creationId xmlns:a16="http://schemas.microsoft.com/office/drawing/2014/main" id="{1C45B44E-8A86-4349-A142-363CDD40C68F}"/>
              </a:ext>
            </a:extLst>
          </p:cNvPr>
          <p:cNvSpPr/>
          <p:nvPr userDrawn="1"/>
        </p:nvSpPr>
        <p:spPr>
          <a:xfrm>
            <a:off x="5011733" y="538116"/>
            <a:ext cx="485473" cy="34289"/>
          </a:xfrm>
          <a:prstGeom prst="rect">
            <a:avLst/>
          </a:prstGeom>
          <a:solidFill>
            <a:srgbClr val="F9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1" b="0" i="0" dirty="0">
              <a:latin typeface="Arial" panose="020B0604020202020204" pitchFamily="34" charset="0"/>
            </a:endParaRPr>
          </a:p>
        </p:txBody>
      </p:sp>
      <p:sp>
        <p:nvSpPr>
          <p:cNvPr id="12" name="Text Placeholder 21">
            <a:extLst>
              <a:ext uri="{FF2B5EF4-FFF2-40B4-BE49-F238E27FC236}">
                <a16:creationId xmlns:a16="http://schemas.microsoft.com/office/drawing/2014/main" id="{AB5015EC-A889-6943-9DE0-3D86A3D0C936}"/>
              </a:ext>
            </a:extLst>
          </p:cNvPr>
          <p:cNvSpPr>
            <a:spLocks noGrp="1"/>
          </p:cNvSpPr>
          <p:nvPr>
            <p:ph type="body" sz="quarter" idx="20" hasCustomPrompt="1"/>
          </p:nvPr>
        </p:nvSpPr>
        <p:spPr>
          <a:xfrm>
            <a:off x="4930047" y="1095451"/>
            <a:ext cx="3859186" cy="260350"/>
          </a:xfrm>
        </p:spPr>
        <p:txBody>
          <a:bodyPr>
            <a:noAutofit/>
          </a:bodyPr>
          <a:lstStyle>
            <a:lvl1pPr marL="0" indent="0">
              <a:buNone/>
              <a:defRPr b="1">
                <a:solidFill>
                  <a:srgbClr val="F9C000"/>
                </a:solidFill>
              </a:defRPr>
            </a:lvl1pPr>
          </a:lstStyle>
          <a:p>
            <a:pPr lvl="0"/>
            <a:r>
              <a:rPr lang="en-GB" dirty="0"/>
              <a:t>Click to add subtitle</a:t>
            </a:r>
          </a:p>
        </p:txBody>
      </p:sp>
      <p:sp>
        <p:nvSpPr>
          <p:cNvPr id="14" name="Text Placeholder 23">
            <a:extLst>
              <a:ext uri="{FF2B5EF4-FFF2-40B4-BE49-F238E27FC236}">
                <a16:creationId xmlns:a16="http://schemas.microsoft.com/office/drawing/2014/main" id="{41EC5BE4-78C9-B34D-AFFA-20F880348FCA}"/>
              </a:ext>
            </a:extLst>
          </p:cNvPr>
          <p:cNvSpPr>
            <a:spLocks noGrp="1"/>
          </p:cNvSpPr>
          <p:nvPr>
            <p:ph type="body" sz="quarter" idx="21" hasCustomPrompt="1"/>
          </p:nvPr>
        </p:nvSpPr>
        <p:spPr>
          <a:xfrm>
            <a:off x="4930047" y="1509196"/>
            <a:ext cx="3859186" cy="3024909"/>
          </a:xfrm>
        </p:spPr>
        <p:txBody>
          <a:bodyPr numCol="1" spcCol="180000">
            <a:noAutofit/>
          </a:bodyPr>
          <a:lstStyle>
            <a:lvl1pPr marL="0" indent="0">
              <a:buNone/>
              <a:defRPr>
                <a:solidFill>
                  <a:schemeClr val="bg1"/>
                </a:solidFill>
              </a:defRPr>
            </a:lvl1pPr>
          </a:lstStyle>
          <a:p>
            <a:pPr lvl="0"/>
            <a:r>
              <a:rPr lang="en-GB" dirty="0"/>
              <a:t>Click to add text</a:t>
            </a:r>
          </a:p>
          <a:p>
            <a:pPr lvl="0"/>
            <a:r>
              <a:rPr lang="en-GB" dirty="0"/>
              <a:t>Lorem ipsum </a:t>
            </a:r>
            <a:r>
              <a:rPr lang="en-GB" dirty="0" err="1"/>
              <a:t>dolor</a:t>
            </a:r>
            <a:r>
              <a:rPr lang="en-GB" dirty="0"/>
              <a:t> sit </a:t>
            </a:r>
            <a:r>
              <a:rPr lang="en-GB" dirty="0" err="1"/>
              <a:t>amet</a:t>
            </a:r>
            <a:r>
              <a:rPr lang="en-GB" dirty="0"/>
              <a:t>, </a:t>
            </a:r>
            <a:r>
              <a:rPr lang="en-GB" dirty="0" err="1"/>
              <a:t>consectetur</a:t>
            </a:r>
            <a:r>
              <a:rPr lang="en-GB" dirty="0"/>
              <a:t> </a:t>
            </a:r>
            <a:r>
              <a:rPr lang="en-GB" dirty="0" err="1"/>
              <a:t>adipiscing</a:t>
            </a:r>
            <a:r>
              <a:rPr lang="en-GB" dirty="0"/>
              <a:t> </a:t>
            </a:r>
            <a:r>
              <a:rPr lang="en-GB" dirty="0" err="1"/>
              <a:t>elit</a:t>
            </a:r>
            <a:r>
              <a:rPr lang="en-GB" dirty="0"/>
              <a:t>, </a:t>
            </a:r>
            <a:r>
              <a:rPr lang="en-GB" dirty="0" err="1"/>
              <a:t>sed</a:t>
            </a:r>
            <a:r>
              <a:rPr lang="en-GB" dirty="0"/>
              <a:t> do </a:t>
            </a:r>
            <a:r>
              <a:rPr lang="en-GB" dirty="0" err="1"/>
              <a:t>eiusmod</a:t>
            </a:r>
            <a:r>
              <a:rPr lang="en-GB" dirty="0"/>
              <a:t> </a:t>
            </a:r>
            <a:r>
              <a:rPr lang="en-GB" dirty="0" err="1"/>
              <a:t>tempor</a:t>
            </a:r>
            <a:r>
              <a:rPr lang="en-GB" dirty="0"/>
              <a:t> </a:t>
            </a:r>
            <a:r>
              <a:rPr lang="en-GB" dirty="0" err="1"/>
              <a:t>incididunt</a:t>
            </a:r>
            <a:r>
              <a:rPr lang="en-GB" dirty="0"/>
              <a:t> </a:t>
            </a:r>
            <a:r>
              <a:rPr lang="en-GB" dirty="0" err="1"/>
              <a:t>ut</a:t>
            </a:r>
            <a:r>
              <a:rPr lang="en-GB" dirty="0"/>
              <a:t> </a:t>
            </a:r>
            <a:r>
              <a:rPr lang="en-GB" dirty="0" err="1"/>
              <a:t>labore</a:t>
            </a:r>
            <a:r>
              <a:rPr lang="en-GB" dirty="0"/>
              <a:t> et dolore magna </a:t>
            </a:r>
            <a:r>
              <a:rPr lang="en-GB" dirty="0" err="1"/>
              <a:t>aliqua</a:t>
            </a:r>
            <a:r>
              <a:rPr lang="en-GB" dirty="0"/>
              <a:t>. </a:t>
            </a:r>
          </a:p>
          <a:p>
            <a:pPr lvl="0"/>
            <a:r>
              <a:rPr lang="en-GB" dirty="0" err="1"/>
              <a:t>Pellentesque</a:t>
            </a:r>
            <a:r>
              <a:rPr lang="en-GB" dirty="0"/>
              <a:t> sit </a:t>
            </a:r>
            <a:r>
              <a:rPr lang="en-GB" dirty="0" err="1"/>
              <a:t>amet</a:t>
            </a:r>
            <a:r>
              <a:rPr lang="en-GB" dirty="0"/>
              <a:t> </a:t>
            </a:r>
            <a:r>
              <a:rPr lang="en-GB" dirty="0" err="1"/>
              <a:t>porttitor</a:t>
            </a:r>
            <a:r>
              <a:rPr lang="en-GB" dirty="0"/>
              <a:t> </a:t>
            </a:r>
            <a:r>
              <a:rPr lang="en-GB" dirty="0" err="1"/>
              <a:t>eget</a:t>
            </a:r>
            <a:r>
              <a:rPr lang="en-GB" dirty="0"/>
              <a:t> </a:t>
            </a:r>
            <a:r>
              <a:rPr lang="en-GB" dirty="0" err="1"/>
              <a:t>dolor</a:t>
            </a:r>
            <a:r>
              <a:rPr lang="en-GB" dirty="0"/>
              <a:t> </a:t>
            </a:r>
            <a:r>
              <a:rPr lang="en-GB" dirty="0" err="1"/>
              <a:t>morbi</a:t>
            </a:r>
            <a:r>
              <a:rPr lang="en-GB" dirty="0"/>
              <a:t>. </a:t>
            </a:r>
            <a:r>
              <a:rPr lang="en-GB" dirty="0" err="1"/>
              <a:t>Tortor</a:t>
            </a:r>
            <a:r>
              <a:rPr lang="en-GB" dirty="0"/>
              <a:t> </a:t>
            </a:r>
            <a:r>
              <a:rPr lang="en-GB" dirty="0" err="1"/>
              <a:t>aliquam</a:t>
            </a:r>
            <a:r>
              <a:rPr lang="en-GB" dirty="0"/>
              <a:t> </a:t>
            </a:r>
            <a:r>
              <a:rPr lang="en-GB" dirty="0" err="1"/>
              <a:t>nulla</a:t>
            </a:r>
            <a:r>
              <a:rPr lang="en-GB" dirty="0"/>
              <a:t> </a:t>
            </a:r>
            <a:r>
              <a:rPr lang="en-GB" dirty="0" err="1"/>
              <a:t>facilisi</a:t>
            </a:r>
            <a:r>
              <a:rPr lang="en-GB" dirty="0"/>
              <a:t> </a:t>
            </a:r>
            <a:r>
              <a:rPr lang="en-GB" dirty="0" err="1"/>
              <a:t>cras</a:t>
            </a:r>
            <a:r>
              <a:rPr lang="en-GB" dirty="0"/>
              <a:t> fermentum. </a:t>
            </a:r>
            <a:r>
              <a:rPr lang="en-GB" dirty="0" err="1"/>
              <a:t>Malesuada</a:t>
            </a:r>
            <a:r>
              <a:rPr lang="en-GB" dirty="0"/>
              <a:t> </a:t>
            </a:r>
            <a:r>
              <a:rPr lang="en-GB" dirty="0" err="1"/>
              <a:t>nunc</a:t>
            </a:r>
            <a:r>
              <a:rPr lang="en-GB" dirty="0"/>
              <a:t> </a:t>
            </a:r>
            <a:r>
              <a:rPr lang="en-GB" dirty="0" err="1"/>
              <a:t>vel</a:t>
            </a:r>
            <a:r>
              <a:rPr lang="en-GB" dirty="0"/>
              <a:t> </a:t>
            </a:r>
            <a:r>
              <a:rPr lang="en-GB" dirty="0" err="1"/>
              <a:t>risus</a:t>
            </a:r>
            <a:r>
              <a:rPr lang="en-GB" dirty="0"/>
              <a:t> </a:t>
            </a:r>
            <a:r>
              <a:rPr lang="en-GB" dirty="0" err="1"/>
              <a:t>commodo</a:t>
            </a:r>
            <a:r>
              <a:rPr lang="en-GB" dirty="0"/>
              <a:t> </a:t>
            </a:r>
            <a:r>
              <a:rPr lang="en-GB" dirty="0" err="1"/>
              <a:t>viverra</a:t>
            </a:r>
            <a:r>
              <a:rPr lang="en-GB" dirty="0"/>
              <a:t> </a:t>
            </a:r>
            <a:r>
              <a:rPr lang="en-GB" dirty="0" err="1"/>
              <a:t>maecenas</a:t>
            </a:r>
            <a:r>
              <a:rPr lang="en-GB" dirty="0"/>
              <a:t>. </a:t>
            </a:r>
            <a:r>
              <a:rPr lang="en-GB" dirty="0" err="1"/>
              <a:t>Arcu</a:t>
            </a:r>
            <a:r>
              <a:rPr lang="en-GB" dirty="0"/>
              <a:t> non </a:t>
            </a:r>
            <a:r>
              <a:rPr lang="en-GB" dirty="0" err="1"/>
              <a:t>odio</a:t>
            </a:r>
            <a:r>
              <a:rPr lang="en-GB" dirty="0"/>
              <a:t> </a:t>
            </a:r>
            <a:r>
              <a:rPr lang="en-GB" dirty="0" err="1"/>
              <a:t>euismod</a:t>
            </a:r>
            <a:r>
              <a:rPr lang="en-GB" dirty="0"/>
              <a:t> lacinia at </a:t>
            </a:r>
            <a:r>
              <a:rPr lang="en-GB" dirty="0" err="1"/>
              <a:t>quis</a:t>
            </a:r>
            <a:r>
              <a:rPr lang="en-GB" dirty="0"/>
              <a:t> </a:t>
            </a:r>
            <a:r>
              <a:rPr lang="en-GB" dirty="0" err="1"/>
              <a:t>risus</a:t>
            </a:r>
            <a:r>
              <a:rPr lang="en-GB" dirty="0"/>
              <a:t>. </a:t>
            </a:r>
            <a:r>
              <a:rPr lang="en-GB" dirty="0" err="1"/>
              <a:t>Dapibus</a:t>
            </a:r>
            <a:r>
              <a:rPr lang="en-GB" dirty="0"/>
              <a:t> </a:t>
            </a:r>
            <a:r>
              <a:rPr lang="en-GB" dirty="0" err="1"/>
              <a:t>ultrices</a:t>
            </a:r>
            <a:r>
              <a:rPr lang="en-GB" dirty="0"/>
              <a:t> in </a:t>
            </a:r>
            <a:r>
              <a:rPr lang="en-GB" dirty="0" err="1"/>
              <a:t>iaculis</a:t>
            </a:r>
            <a:r>
              <a:rPr lang="en-GB" dirty="0"/>
              <a:t> </a:t>
            </a:r>
            <a:r>
              <a:rPr lang="en-GB" dirty="0" err="1"/>
              <a:t>nunc</a:t>
            </a:r>
            <a:r>
              <a:rPr lang="en-GB" dirty="0"/>
              <a:t>.</a:t>
            </a:r>
          </a:p>
        </p:txBody>
      </p:sp>
      <p:sp>
        <p:nvSpPr>
          <p:cNvPr id="8" name="Slide Number Placeholder 7">
            <a:extLst>
              <a:ext uri="{FF2B5EF4-FFF2-40B4-BE49-F238E27FC236}">
                <a16:creationId xmlns:a16="http://schemas.microsoft.com/office/drawing/2014/main" id="{1761B534-E018-F045-8C9A-82FD20522467}"/>
              </a:ext>
            </a:extLst>
          </p:cNvPr>
          <p:cNvSpPr>
            <a:spLocks noGrp="1"/>
          </p:cNvSpPr>
          <p:nvPr>
            <p:ph type="sldNum" sz="quarter" idx="4"/>
          </p:nvPr>
        </p:nvSpPr>
        <p:spPr>
          <a:xfrm>
            <a:off x="6845538" y="4768200"/>
            <a:ext cx="2057400" cy="273844"/>
          </a:xfrm>
          <a:prstGeom prst="rect">
            <a:avLst/>
          </a:prstGeom>
        </p:spPr>
        <p:txBody>
          <a:bodyPr vert="horz" lIns="91440" tIns="45720" rIns="91440" bIns="45720" rtlCol="0" anchor="ctr"/>
          <a:lstStyle>
            <a:lvl1pPr algn="r">
              <a:defRPr sz="900" b="0" i="0">
                <a:solidFill>
                  <a:schemeClr val="bg1">
                    <a:lumMod val="65000"/>
                  </a:schemeClr>
                </a:solidFill>
                <a:latin typeface="Arial" panose="020B0604020202020204" pitchFamily="34" charset="0"/>
              </a:defRPr>
            </a:lvl1pPr>
          </a:lstStyle>
          <a:p>
            <a:fld id="{9445717F-2858-4043-A9CA-B2273EB60975}" type="slidenum">
              <a:rPr lang="en-US" smtClean="0"/>
              <a:pPr/>
              <a:t>‹#›</a:t>
            </a:fld>
            <a:endParaRPr lang="en-US" dirty="0"/>
          </a:p>
        </p:txBody>
      </p:sp>
    </p:spTree>
    <p:extLst>
      <p:ext uri="{BB962C8B-B14F-4D97-AF65-F5344CB8AC3E}">
        <p14:creationId xmlns:p14="http://schemas.microsoft.com/office/powerpoint/2010/main" val="90776528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ight half image with text - blue">
    <p:bg>
      <p:bgPr>
        <a:solidFill>
          <a:srgbClr val="005289"/>
        </a:solidFill>
        <a:effectLst/>
      </p:bgPr>
    </p:bg>
    <p:spTree>
      <p:nvGrpSpPr>
        <p:cNvPr id="1" name=""/>
        <p:cNvGrpSpPr/>
        <p:nvPr/>
      </p:nvGrpSpPr>
      <p:grpSpPr>
        <a:xfrm>
          <a:off x="0" y="0"/>
          <a:ext cx="0" cy="0"/>
          <a:chOff x="0" y="0"/>
          <a:chExt cx="0" cy="0"/>
        </a:xfrm>
      </p:grpSpPr>
      <p:sp>
        <p:nvSpPr>
          <p:cNvPr id="10" name="Title 7">
            <a:extLst>
              <a:ext uri="{FF2B5EF4-FFF2-40B4-BE49-F238E27FC236}">
                <a16:creationId xmlns:a16="http://schemas.microsoft.com/office/drawing/2014/main" id="{D94F482D-C1CC-9243-8880-C10A68B51A4A}"/>
              </a:ext>
            </a:extLst>
          </p:cNvPr>
          <p:cNvSpPr>
            <a:spLocks noGrp="1"/>
          </p:cNvSpPr>
          <p:nvPr>
            <p:ph type="title" hasCustomPrompt="1"/>
          </p:nvPr>
        </p:nvSpPr>
        <p:spPr>
          <a:xfrm>
            <a:off x="543923" y="694533"/>
            <a:ext cx="3659016" cy="379161"/>
          </a:xfrm>
          <a:prstGeom prst="rect">
            <a:avLst/>
          </a:prstGeom>
        </p:spPr>
        <p:txBody>
          <a:bodyPr>
            <a:noAutofit/>
          </a:bodyPr>
          <a:lstStyle>
            <a:lvl1pPr>
              <a:defRPr sz="3000" b="1" i="0" baseline="0">
                <a:solidFill>
                  <a:schemeClr val="bg1"/>
                </a:solidFill>
                <a:latin typeface="Arial" panose="020B0604020202020204" pitchFamily="34" charset="0"/>
                <a:cs typeface="Arial" panose="020B0604020202020204" pitchFamily="34" charset="0"/>
              </a:defRPr>
            </a:lvl1pPr>
          </a:lstStyle>
          <a:p>
            <a:r>
              <a:rPr lang="en-GB" dirty="0"/>
              <a:t>Click to add title</a:t>
            </a:r>
            <a:endParaRPr lang="en-US" dirty="0"/>
          </a:p>
        </p:txBody>
      </p:sp>
      <p:sp>
        <p:nvSpPr>
          <p:cNvPr id="11" name="Rectangle 10">
            <a:extLst>
              <a:ext uri="{FF2B5EF4-FFF2-40B4-BE49-F238E27FC236}">
                <a16:creationId xmlns:a16="http://schemas.microsoft.com/office/drawing/2014/main" id="{C928C72F-6BC6-114D-A6DF-A1C09908737E}"/>
              </a:ext>
            </a:extLst>
          </p:cNvPr>
          <p:cNvSpPr/>
          <p:nvPr userDrawn="1"/>
        </p:nvSpPr>
        <p:spPr>
          <a:xfrm>
            <a:off x="624612" y="538116"/>
            <a:ext cx="485473" cy="34289"/>
          </a:xfrm>
          <a:prstGeom prst="rect">
            <a:avLst/>
          </a:prstGeom>
          <a:solidFill>
            <a:srgbClr val="F9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1" b="0" i="0" dirty="0">
              <a:latin typeface="Arial" panose="020B0604020202020204" pitchFamily="34" charset="0"/>
            </a:endParaRPr>
          </a:p>
        </p:txBody>
      </p:sp>
      <p:sp>
        <p:nvSpPr>
          <p:cNvPr id="12" name="Text Placeholder 21">
            <a:extLst>
              <a:ext uri="{FF2B5EF4-FFF2-40B4-BE49-F238E27FC236}">
                <a16:creationId xmlns:a16="http://schemas.microsoft.com/office/drawing/2014/main" id="{AD6B4FA6-956D-0B4E-9861-08A05132B082}"/>
              </a:ext>
            </a:extLst>
          </p:cNvPr>
          <p:cNvSpPr>
            <a:spLocks noGrp="1"/>
          </p:cNvSpPr>
          <p:nvPr>
            <p:ph type="body" sz="quarter" idx="21" hasCustomPrompt="1"/>
          </p:nvPr>
        </p:nvSpPr>
        <p:spPr>
          <a:xfrm>
            <a:off x="542926" y="1095451"/>
            <a:ext cx="3659318" cy="260350"/>
          </a:xfrm>
        </p:spPr>
        <p:txBody>
          <a:bodyPr>
            <a:noAutofit/>
          </a:bodyPr>
          <a:lstStyle>
            <a:lvl1pPr marL="0" indent="0">
              <a:buNone/>
              <a:defRPr b="1">
                <a:solidFill>
                  <a:srgbClr val="F9C000"/>
                </a:solidFill>
              </a:defRPr>
            </a:lvl1pPr>
          </a:lstStyle>
          <a:p>
            <a:pPr lvl="0"/>
            <a:r>
              <a:rPr lang="en-GB" dirty="0"/>
              <a:t>Click to add subtitle</a:t>
            </a:r>
          </a:p>
        </p:txBody>
      </p:sp>
      <p:sp>
        <p:nvSpPr>
          <p:cNvPr id="14" name="Text Placeholder 23">
            <a:extLst>
              <a:ext uri="{FF2B5EF4-FFF2-40B4-BE49-F238E27FC236}">
                <a16:creationId xmlns:a16="http://schemas.microsoft.com/office/drawing/2014/main" id="{A3EE51B5-0795-7646-AFC8-32F803FBE362}"/>
              </a:ext>
            </a:extLst>
          </p:cNvPr>
          <p:cNvSpPr>
            <a:spLocks noGrp="1"/>
          </p:cNvSpPr>
          <p:nvPr>
            <p:ph type="body" sz="quarter" idx="22" hasCustomPrompt="1"/>
          </p:nvPr>
        </p:nvSpPr>
        <p:spPr>
          <a:xfrm>
            <a:off x="542926" y="1509196"/>
            <a:ext cx="3659318" cy="3024909"/>
          </a:xfrm>
        </p:spPr>
        <p:txBody>
          <a:bodyPr numCol="1" spcCol="180000">
            <a:noAutofit/>
          </a:bodyPr>
          <a:lstStyle>
            <a:lvl1pPr marL="0" indent="0">
              <a:buFont typeface="Arial" panose="020B0604020202020204" pitchFamily="34" charset="0"/>
              <a:buNone/>
              <a:defRPr>
                <a:solidFill>
                  <a:schemeClr val="bg1"/>
                </a:solidFill>
              </a:defRPr>
            </a:lvl1pPr>
          </a:lstStyle>
          <a:p>
            <a:pPr lvl="0"/>
            <a:r>
              <a:rPr lang="en-GB" dirty="0"/>
              <a:t>Click to add text</a:t>
            </a:r>
          </a:p>
          <a:p>
            <a:pPr lvl="0"/>
            <a:r>
              <a:rPr lang="en-GB" dirty="0"/>
              <a:t>Lorem ipsum </a:t>
            </a:r>
            <a:r>
              <a:rPr lang="en-GB" dirty="0" err="1"/>
              <a:t>dolor</a:t>
            </a:r>
            <a:r>
              <a:rPr lang="en-GB" dirty="0"/>
              <a:t> sit </a:t>
            </a:r>
            <a:r>
              <a:rPr lang="en-GB" dirty="0" err="1"/>
              <a:t>amet</a:t>
            </a:r>
            <a:r>
              <a:rPr lang="en-GB" dirty="0"/>
              <a:t>, </a:t>
            </a:r>
            <a:r>
              <a:rPr lang="en-GB" dirty="0" err="1"/>
              <a:t>consectetur</a:t>
            </a:r>
            <a:r>
              <a:rPr lang="en-GB" dirty="0"/>
              <a:t> </a:t>
            </a:r>
            <a:r>
              <a:rPr lang="en-GB" dirty="0" err="1"/>
              <a:t>adipiscing</a:t>
            </a:r>
            <a:r>
              <a:rPr lang="en-GB" dirty="0"/>
              <a:t> </a:t>
            </a:r>
            <a:r>
              <a:rPr lang="en-GB" dirty="0" err="1"/>
              <a:t>elit</a:t>
            </a:r>
            <a:r>
              <a:rPr lang="en-GB" dirty="0"/>
              <a:t>, </a:t>
            </a:r>
            <a:r>
              <a:rPr lang="en-GB" dirty="0" err="1"/>
              <a:t>sed</a:t>
            </a:r>
            <a:r>
              <a:rPr lang="en-GB" dirty="0"/>
              <a:t> do </a:t>
            </a:r>
            <a:r>
              <a:rPr lang="en-GB" dirty="0" err="1"/>
              <a:t>eiusmod</a:t>
            </a:r>
            <a:r>
              <a:rPr lang="en-GB" dirty="0"/>
              <a:t> </a:t>
            </a:r>
            <a:r>
              <a:rPr lang="en-GB" dirty="0" err="1"/>
              <a:t>tempor</a:t>
            </a:r>
            <a:r>
              <a:rPr lang="en-GB" dirty="0"/>
              <a:t> </a:t>
            </a:r>
            <a:r>
              <a:rPr lang="en-GB" dirty="0" err="1"/>
              <a:t>incididunt</a:t>
            </a:r>
            <a:r>
              <a:rPr lang="en-GB" dirty="0"/>
              <a:t> </a:t>
            </a:r>
            <a:r>
              <a:rPr lang="en-GB" dirty="0" err="1"/>
              <a:t>ut</a:t>
            </a:r>
            <a:r>
              <a:rPr lang="en-GB" dirty="0"/>
              <a:t> </a:t>
            </a:r>
            <a:r>
              <a:rPr lang="en-GB" dirty="0" err="1"/>
              <a:t>labore</a:t>
            </a:r>
            <a:r>
              <a:rPr lang="en-GB" dirty="0"/>
              <a:t> et dolore magna </a:t>
            </a:r>
            <a:r>
              <a:rPr lang="en-GB" dirty="0" err="1"/>
              <a:t>aliqua</a:t>
            </a:r>
            <a:r>
              <a:rPr lang="en-GB" dirty="0"/>
              <a:t>. Libero </a:t>
            </a:r>
            <a:r>
              <a:rPr lang="en-GB" dirty="0" err="1"/>
              <a:t>nunc</a:t>
            </a:r>
            <a:r>
              <a:rPr lang="en-GB" dirty="0"/>
              <a:t> </a:t>
            </a:r>
            <a:r>
              <a:rPr lang="en-GB" dirty="0" err="1"/>
              <a:t>consequat</a:t>
            </a:r>
            <a:r>
              <a:rPr lang="en-GB" dirty="0"/>
              <a:t> </a:t>
            </a:r>
            <a:r>
              <a:rPr lang="en-GB" dirty="0" err="1"/>
              <a:t>interdum</a:t>
            </a:r>
            <a:r>
              <a:rPr lang="en-GB" dirty="0"/>
              <a:t> </a:t>
            </a:r>
            <a:r>
              <a:rPr lang="en-GB" dirty="0" err="1"/>
              <a:t>varius</a:t>
            </a:r>
            <a:r>
              <a:rPr lang="en-GB" dirty="0"/>
              <a:t>. </a:t>
            </a:r>
          </a:p>
          <a:p>
            <a:pPr lvl="0"/>
            <a:r>
              <a:rPr lang="en-GB" dirty="0"/>
              <a:t>Magna </a:t>
            </a:r>
            <a:r>
              <a:rPr lang="en-GB" dirty="0" err="1"/>
              <a:t>fringilla</a:t>
            </a:r>
            <a:r>
              <a:rPr lang="en-GB" dirty="0"/>
              <a:t> </a:t>
            </a:r>
            <a:r>
              <a:rPr lang="en-GB" dirty="0" err="1"/>
              <a:t>urna</a:t>
            </a:r>
            <a:r>
              <a:rPr lang="en-GB" dirty="0"/>
              <a:t>. Integer </a:t>
            </a:r>
            <a:r>
              <a:rPr lang="en-GB" dirty="0" err="1"/>
              <a:t>quis</a:t>
            </a:r>
            <a:r>
              <a:rPr lang="en-GB" dirty="0"/>
              <a:t> auctor </a:t>
            </a:r>
            <a:r>
              <a:rPr lang="en-GB" dirty="0" err="1"/>
              <a:t>elit</a:t>
            </a:r>
            <a:r>
              <a:rPr lang="en-GB" dirty="0"/>
              <a:t> sed. Dui </a:t>
            </a:r>
            <a:r>
              <a:rPr lang="en-GB" dirty="0" err="1"/>
              <a:t>ut</a:t>
            </a:r>
            <a:r>
              <a:rPr lang="en-GB" dirty="0"/>
              <a:t> </a:t>
            </a:r>
            <a:r>
              <a:rPr lang="en-GB" dirty="0" err="1"/>
              <a:t>ornare</a:t>
            </a:r>
            <a:r>
              <a:rPr lang="en-GB" dirty="0"/>
              <a:t> </a:t>
            </a:r>
            <a:r>
              <a:rPr lang="en-GB" dirty="0" err="1"/>
              <a:t>lectus</a:t>
            </a:r>
            <a:r>
              <a:rPr lang="en-GB" dirty="0"/>
              <a:t> sit </a:t>
            </a:r>
            <a:r>
              <a:rPr lang="en-GB" dirty="0" err="1"/>
              <a:t>amet</a:t>
            </a:r>
            <a:r>
              <a:rPr lang="en-GB" dirty="0"/>
              <a:t> est. Proin </a:t>
            </a:r>
            <a:r>
              <a:rPr lang="en-GB" dirty="0" err="1"/>
              <a:t>nibh</a:t>
            </a:r>
            <a:r>
              <a:rPr lang="en-GB" dirty="0"/>
              <a:t> </a:t>
            </a:r>
            <a:r>
              <a:rPr lang="en-GB" dirty="0" err="1"/>
              <a:t>nisl</a:t>
            </a:r>
            <a:r>
              <a:rPr lang="en-GB" dirty="0"/>
              <a:t> </a:t>
            </a:r>
            <a:r>
              <a:rPr lang="en-GB" dirty="0" err="1"/>
              <a:t>condimentum</a:t>
            </a:r>
            <a:r>
              <a:rPr lang="en-GB" dirty="0"/>
              <a:t> id </a:t>
            </a:r>
            <a:r>
              <a:rPr lang="en-GB" dirty="0" err="1"/>
              <a:t>venenatis</a:t>
            </a:r>
            <a:r>
              <a:rPr lang="en-GB" dirty="0"/>
              <a:t> a vitae </a:t>
            </a:r>
            <a:r>
              <a:rPr lang="en-GB" dirty="0" err="1"/>
              <a:t>sapien</a:t>
            </a:r>
            <a:r>
              <a:rPr lang="en-GB" dirty="0"/>
              <a:t>.</a:t>
            </a:r>
          </a:p>
        </p:txBody>
      </p:sp>
      <p:sp>
        <p:nvSpPr>
          <p:cNvPr id="8" name="Slide Number Placeholder 7">
            <a:extLst>
              <a:ext uri="{FF2B5EF4-FFF2-40B4-BE49-F238E27FC236}">
                <a16:creationId xmlns:a16="http://schemas.microsoft.com/office/drawing/2014/main" id="{8EA0B6E1-993B-0142-91DC-96C0D3E8A816}"/>
              </a:ext>
            </a:extLst>
          </p:cNvPr>
          <p:cNvSpPr>
            <a:spLocks noGrp="1"/>
          </p:cNvSpPr>
          <p:nvPr>
            <p:ph type="sldNum" sz="quarter" idx="4"/>
          </p:nvPr>
        </p:nvSpPr>
        <p:spPr>
          <a:xfrm>
            <a:off x="6845538" y="4768200"/>
            <a:ext cx="2057400" cy="273844"/>
          </a:xfrm>
          <a:prstGeom prst="rect">
            <a:avLst/>
          </a:prstGeom>
        </p:spPr>
        <p:txBody>
          <a:bodyPr vert="horz" lIns="91440" tIns="45720" rIns="91440" bIns="45720" rtlCol="0" anchor="ctr"/>
          <a:lstStyle>
            <a:lvl1pPr algn="r">
              <a:defRPr sz="900" b="0" i="0">
                <a:solidFill>
                  <a:schemeClr val="bg1">
                    <a:lumMod val="65000"/>
                  </a:schemeClr>
                </a:solidFill>
                <a:latin typeface="Arial" panose="020B0604020202020204" pitchFamily="34" charset="0"/>
              </a:defRPr>
            </a:lvl1pPr>
          </a:lstStyle>
          <a:p>
            <a:fld id="{9445717F-2858-4043-A9CA-B2273EB60975}" type="slidenum">
              <a:rPr lang="en-US" smtClean="0"/>
              <a:pPr/>
              <a:t>‹#›</a:t>
            </a:fld>
            <a:endParaRPr lang="en-US" dirty="0"/>
          </a:p>
        </p:txBody>
      </p:sp>
      <p:sp>
        <p:nvSpPr>
          <p:cNvPr id="3" name="Picture Placeholder 2">
            <a:extLst>
              <a:ext uri="{FF2B5EF4-FFF2-40B4-BE49-F238E27FC236}">
                <a16:creationId xmlns:a16="http://schemas.microsoft.com/office/drawing/2014/main" id="{C45FB59E-3554-0847-8D09-6E1F2EC4E75D}"/>
              </a:ext>
            </a:extLst>
          </p:cNvPr>
          <p:cNvSpPr>
            <a:spLocks noGrp="1"/>
          </p:cNvSpPr>
          <p:nvPr>
            <p:ph type="pic" idx="1"/>
          </p:nvPr>
        </p:nvSpPr>
        <p:spPr>
          <a:xfrm>
            <a:off x="4570929" y="0"/>
            <a:ext cx="4572000" cy="5143500"/>
          </a:xfrm>
        </p:spPr>
        <p:txBody>
          <a:bodyPr/>
          <a:lstStyle>
            <a:lvl1pPr marL="0" indent="0" algn="ctr">
              <a:buNone/>
              <a:defRPr sz="2400">
                <a:solidFill>
                  <a:schemeClr val="bg1"/>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dirty="0"/>
              <a:t>Click icon to add picture</a:t>
            </a:r>
            <a:endParaRPr lang="en-US" dirty="0"/>
          </a:p>
        </p:txBody>
      </p:sp>
    </p:spTree>
    <p:extLst>
      <p:ext uri="{BB962C8B-B14F-4D97-AF65-F5344CB8AC3E}">
        <p14:creationId xmlns:p14="http://schemas.microsoft.com/office/powerpoint/2010/main" val="792119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ver page Wellington">
    <p:bg>
      <p:bgPr>
        <a:solidFill>
          <a:srgbClr val="00508F"/>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0A8E7E3-5349-ED49-9404-2BFA74136005}"/>
              </a:ext>
            </a:extLst>
          </p:cNvPr>
          <p:cNvPicPr>
            <a:picLocks noChangeAspect="1"/>
          </p:cNvPicPr>
          <p:nvPr userDrawn="1"/>
        </p:nvPicPr>
        <p:blipFill>
          <a:blip r:embed="rId2"/>
          <a:stretch>
            <a:fillRect/>
          </a:stretch>
        </p:blipFill>
        <p:spPr>
          <a:xfrm>
            <a:off x="0" y="0"/>
            <a:ext cx="9144000" cy="5143500"/>
          </a:xfrm>
          <a:prstGeom prst="rect">
            <a:avLst/>
          </a:prstGeom>
        </p:spPr>
      </p:pic>
      <p:sp>
        <p:nvSpPr>
          <p:cNvPr id="17" name="Text Placeholder 4">
            <a:extLst>
              <a:ext uri="{FF2B5EF4-FFF2-40B4-BE49-F238E27FC236}">
                <a16:creationId xmlns:a16="http://schemas.microsoft.com/office/drawing/2014/main" id="{E989B577-02B8-B947-9BF8-5626CDB052DD}"/>
              </a:ext>
            </a:extLst>
          </p:cNvPr>
          <p:cNvSpPr>
            <a:spLocks noGrp="1"/>
          </p:cNvSpPr>
          <p:nvPr>
            <p:ph type="body" sz="quarter" idx="13"/>
          </p:nvPr>
        </p:nvSpPr>
        <p:spPr>
          <a:xfrm>
            <a:off x="1056915" y="2384145"/>
            <a:ext cx="6968919" cy="939707"/>
          </a:xfrm>
        </p:spPr>
        <p:txBody>
          <a:bodyPr>
            <a:noAutofit/>
          </a:bodyPr>
          <a:lstStyle>
            <a:lvl1pPr marL="0" indent="0" algn="l">
              <a:lnSpc>
                <a:spcPts val="3000"/>
              </a:lnSpc>
              <a:buNone/>
              <a:defRPr sz="3750" b="1">
                <a:solidFill>
                  <a:srgbClr val="F9C000"/>
                </a:solidFill>
              </a:defRPr>
            </a:lvl1pPr>
          </a:lstStyle>
          <a:p>
            <a:pPr lvl="0"/>
            <a:r>
              <a:rPr lang="en-GB"/>
              <a:t>Click to edit Master text styles</a:t>
            </a:r>
          </a:p>
        </p:txBody>
      </p:sp>
      <p:sp>
        <p:nvSpPr>
          <p:cNvPr id="28" name="Text Placeholder 4">
            <a:extLst>
              <a:ext uri="{FF2B5EF4-FFF2-40B4-BE49-F238E27FC236}">
                <a16:creationId xmlns:a16="http://schemas.microsoft.com/office/drawing/2014/main" id="{5C50D7ED-159E-FC4B-816C-E630009F9214}"/>
              </a:ext>
            </a:extLst>
          </p:cNvPr>
          <p:cNvSpPr>
            <a:spLocks noGrp="1"/>
          </p:cNvSpPr>
          <p:nvPr>
            <p:ph type="body" sz="quarter" idx="15" hasCustomPrompt="1"/>
          </p:nvPr>
        </p:nvSpPr>
        <p:spPr>
          <a:xfrm>
            <a:off x="1056915" y="4330486"/>
            <a:ext cx="4787294" cy="252812"/>
          </a:xfrm>
        </p:spPr>
        <p:txBody>
          <a:bodyPr>
            <a:noAutofit/>
          </a:bodyPr>
          <a:lstStyle>
            <a:lvl1pPr marL="0" indent="0" algn="l">
              <a:buNone/>
              <a:defRPr sz="1350" b="0" i="0" baseline="0">
                <a:solidFill>
                  <a:schemeClr val="accent5">
                    <a:lumMod val="60000"/>
                    <a:lumOff val="40000"/>
                  </a:schemeClr>
                </a:solidFill>
                <a:latin typeface="Arial" panose="020B0604020202020204" pitchFamily="34" charset="0"/>
                <a:ea typeface="Arial" panose="020B0606030504020204" pitchFamily="34" charset="0"/>
                <a:cs typeface="Arial" panose="020B0604020202020204" pitchFamily="34" charset="0"/>
              </a:defRPr>
            </a:lvl1pPr>
            <a:lvl2pPr>
              <a:defRPr b="1" i="0">
                <a:latin typeface="Arial" panose="020B0606030504020204" pitchFamily="34" charset="0"/>
                <a:ea typeface="Arial" panose="020B0606030504020204" pitchFamily="34" charset="0"/>
                <a:cs typeface="Arial" panose="020B0606030504020204" pitchFamily="34" charset="0"/>
              </a:defRPr>
            </a:lvl2pPr>
            <a:lvl3pPr>
              <a:defRPr b="1" i="0">
                <a:latin typeface="Arial" panose="020B0606030504020204" pitchFamily="34" charset="0"/>
                <a:ea typeface="Arial" panose="020B0606030504020204" pitchFamily="34" charset="0"/>
                <a:cs typeface="Arial" panose="020B0606030504020204" pitchFamily="34" charset="0"/>
              </a:defRPr>
            </a:lvl3pPr>
            <a:lvl4pPr>
              <a:defRPr b="1" i="0">
                <a:latin typeface="Arial" panose="020B0606030504020204" pitchFamily="34" charset="0"/>
                <a:ea typeface="Arial" panose="020B0606030504020204" pitchFamily="34" charset="0"/>
                <a:cs typeface="Arial" panose="020B0606030504020204" pitchFamily="34" charset="0"/>
              </a:defRPr>
            </a:lvl4pPr>
            <a:lvl5pPr>
              <a:defRPr b="1" i="0">
                <a:latin typeface="Arial" panose="020B0606030504020204" pitchFamily="34" charset="0"/>
                <a:ea typeface="Arial" panose="020B0606030504020204" pitchFamily="34" charset="0"/>
                <a:cs typeface="Arial" panose="020B0606030504020204" pitchFamily="34" charset="0"/>
              </a:defRPr>
            </a:lvl5pPr>
          </a:lstStyle>
          <a:p>
            <a:pPr lvl="0"/>
            <a:r>
              <a:rPr lang="en-GB" dirty="0"/>
              <a:t>Click to add presenter | date</a:t>
            </a:r>
          </a:p>
        </p:txBody>
      </p:sp>
      <p:sp>
        <p:nvSpPr>
          <p:cNvPr id="24" name="Text Placeholder 23">
            <a:extLst>
              <a:ext uri="{FF2B5EF4-FFF2-40B4-BE49-F238E27FC236}">
                <a16:creationId xmlns:a16="http://schemas.microsoft.com/office/drawing/2014/main" id="{BE8FF240-2C96-184B-BF50-BCC6EFB69007}"/>
              </a:ext>
            </a:extLst>
          </p:cNvPr>
          <p:cNvSpPr>
            <a:spLocks noGrp="1"/>
          </p:cNvSpPr>
          <p:nvPr>
            <p:ph type="body" sz="quarter" idx="16" hasCustomPrompt="1"/>
          </p:nvPr>
        </p:nvSpPr>
        <p:spPr>
          <a:xfrm>
            <a:off x="1057275" y="1956463"/>
            <a:ext cx="6968559" cy="358775"/>
          </a:xfrm>
        </p:spPr>
        <p:txBody>
          <a:bodyPr>
            <a:normAutofit/>
          </a:bodyPr>
          <a:lstStyle>
            <a:lvl1pPr marL="0" indent="0">
              <a:buNone/>
              <a:defRPr sz="1600" b="1" i="0">
                <a:solidFill>
                  <a:schemeClr val="bg1"/>
                </a:solidFill>
                <a:latin typeface="Arial" panose="020B0604020202020204" pitchFamily="34" charset="0"/>
                <a:cs typeface="Arial" panose="020B0604020202020204" pitchFamily="34" charset="0"/>
              </a:defRPr>
            </a:lvl1pPr>
          </a:lstStyle>
          <a:p>
            <a:pPr lvl="0"/>
            <a:r>
              <a:rPr lang="en-GB" dirty="0"/>
              <a:t>Click to add subtitle</a:t>
            </a:r>
            <a:endParaRPr lang="en-US" dirty="0"/>
          </a:p>
        </p:txBody>
      </p:sp>
      <p:pic>
        <p:nvPicPr>
          <p:cNvPr id="7" name="Picture 6">
            <a:extLst>
              <a:ext uri="{FF2B5EF4-FFF2-40B4-BE49-F238E27FC236}">
                <a16:creationId xmlns:a16="http://schemas.microsoft.com/office/drawing/2014/main" id="{427C9323-3669-3948-80CC-5EDA515C22DA}"/>
              </a:ext>
            </a:extLst>
          </p:cNvPr>
          <p:cNvPicPr>
            <a:picLocks noChangeAspect="1"/>
          </p:cNvPicPr>
          <p:nvPr userDrawn="1"/>
        </p:nvPicPr>
        <p:blipFill>
          <a:blip r:embed="rId3"/>
          <a:stretch>
            <a:fillRect/>
          </a:stretch>
        </p:blipFill>
        <p:spPr>
          <a:xfrm>
            <a:off x="7570552" y="320752"/>
            <a:ext cx="1262038" cy="818619"/>
          </a:xfrm>
          <a:prstGeom prst="rect">
            <a:avLst/>
          </a:prstGeom>
        </p:spPr>
      </p:pic>
    </p:spTree>
    <p:extLst>
      <p:ext uri="{BB962C8B-B14F-4D97-AF65-F5344CB8AC3E}">
        <p14:creationId xmlns:p14="http://schemas.microsoft.com/office/powerpoint/2010/main" val="57980332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Double right image with text - blue">
    <p:bg>
      <p:bgPr>
        <a:solidFill>
          <a:srgbClr val="005289"/>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45FB59E-3554-0847-8D09-6E1F2EC4E75D}"/>
              </a:ext>
            </a:extLst>
          </p:cNvPr>
          <p:cNvSpPr>
            <a:spLocks noGrp="1"/>
          </p:cNvSpPr>
          <p:nvPr>
            <p:ph type="pic" idx="1"/>
          </p:nvPr>
        </p:nvSpPr>
        <p:spPr>
          <a:xfrm>
            <a:off x="4572000" y="1601"/>
            <a:ext cx="4572000" cy="2042795"/>
          </a:xfrm>
        </p:spPr>
        <p:txBody>
          <a:bodyPr/>
          <a:lstStyle>
            <a:lvl1pPr marL="0" indent="0" algn="ctr">
              <a:buNone/>
              <a:defRPr sz="2400">
                <a:solidFill>
                  <a:schemeClr val="bg1"/>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dirty="0"/>
              <a:t>Click icon to add picture</a:t>
            </a:r>
            <a:endParaRPr lang="en-US" dirty="0"/>
          </a:p>
        </p:txBody>
      </p:sp>
      <p:sp>
        <p:nvSpPr>
          <p:cNvPr id="10" name="Picture Placeholder 2">
            <a:extLst>
              <a:ext uri="{FF2B5EF4-FFF2-40B4-BE49-F238E27FC236}">
                <a16:creationId xmlns:a16="http://schemas.microsoft.com/office/drawing/2014/main" id="{DE26AF3A-06E9-8443-8C4A-575404F43A71}"/>
              </a:ext>
            </a:extLst>
          </p:cNvPr>
          <p:cNvSpPr>
            <a:spLocks noGrp="1"/>
          </p:cNvSpPr>
          <p:nvPr>
            <p:ph type="pic" idx="17"/>
          </p:nvPr>
        </p:nvSpPr>
        <p:spPr>
          <a:xfrm>
            <a:off x="4572000" y="2568077"/>
            <a:ext cx="4572000" cy="2042795"/>
          </a:xfrm>
        </p:spPr>
        <p:txBody>
          <a:bodyPr/>
          <a:lstStyle>
            <a:lvl1pPr marL="0" indent="0" algn="ctr">
              <a:buNone/>
              <a:defRPr sz="2400">
                <a:solidFill>
                  <a:schemeClr val="bg1"/>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dirty="0"/>
              <a:t>Click icon to add picture</a:t>
            </a:r>
            <a:endParaRPr lang="en-US" dirty="0"/>
          </a:p>
        </p:txBody>
      </p:sp>
      <p:sp>
        <p:nvSpPr>
          <p:cNvPr id="11" name="Text Placeholder 3">
            <a:extLst>
              <a:ext uri="{FF2B5EF4-FFF2-40B4-BE49-F238E27FC236}">
                <a16:creationId xmlns:a16="http://schemas.microsoft.com/office/drawing/2014/main" id="{48B483D2-F0B5-6E4E-8739-82924C7D4309}"/>
              </a:ext>
            </a:extLst>
          </p:cNvPr>
          <p:cNvSpPr>
            <a:spLocks noGrp="1"/>
          </p:cNvSpPr>
          <p:nvPr>
            <p:ph type="body" sz="half" idx="19" hasCustomPrompt="1"/>
          </p:nvPr>
        </p:nvSpPr>
        <p:spPr>
          <a:xfrm>
            <a:off x="4572000" y="2132305"/>
            <a:ext cx="3475554" cy="225944"/>
          </a:xfrm>
        </p:spPr>
        <p:txBody>
          <a:bodyPr>
            <a:normAutofit/>
          </a:bodyPr>
          <a:lstStyle>
            <a:lvl1pPr marL="0" indent="0">
              <a:buNone/>
              <a:defRPr sz="1050" b="0" i="0" baseline="0">
                <a:solidFill>
                  <a:schemeClr val="bg1"/>
                </a:solidFill>
                <a:latin typeface="Arial" panose="020B0604020202020204" pitchFamily="34" charset="0"/>
                <a:ea typeface="Arial" panose="020B0606030504020204" pitchFamily="34" charset="0"/>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dirty="0"/>
              <a:t>Click to add caption</a:t>
            </a:r>
          </a:p>
        </p:txBody>
      </p:sp>
      <p:sp>
        <p:nvSpPr>
          <p:cNvPr id="12" name="Text Placeholder 3">
            <a:extLst>
              <a:ext uri="{FF2B5EF4-FFF2-40B4-BE49-F238E27FC236}">
                <a16:creationId xmlns:a16="http://schemas.microsoft.com/office/drawing/2014/main" id="{7E05A559-F407-9F4E-B680-86CB2A2585B5}"/>
              </a:ext>
            </a:extLst>
          </p:cNvPr>
          <p:cNvSpPr>
            <a:spLocks noGrp="1"/>
          </p:cNvSpPr>
          <p:nvPr>
            <p:ph type="body" sz="half" idx="20" hasCustomPrompt="1"/>
          </p:nvPr>
        </p:nvSpPr>
        <p:spPr>
          <a:xfrm>
            <a:off x="4572000" y="4707552"/>
            <a:ext cx="3475554" cy="225944"/>
          </a:xfrm>
        </p:spPr>
        <p:txBody>
          <a:bodyPr>
            <a:normAutofit/>
          </a:bodyPr>
          <a:lstStyle>
            <a:lvl1pPr marL="0" indent="0">
              <a:buNone/>
              <a:defRPr sz="1050" b="0" i="0" baseline="0">
                <a:solidFill>
                  <a:schemeClr val="bg1"/>
                </a:solidFill>
                <a:latin typeface="Arial" panose="020B0604020202020204" pitchFamily="34" charset="0"/>
                <a:ea typeface="Arial" panose="020B0606030504020204" pitchFamily="34" charset="0"/>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dirty="0"/>
              <a:t>Click to add caption</a:t>
            </a:r>
          </a:p>
        </p:txBody>
      </p:sp>
      <p:sp>
        <p:nvSpPr>
          <p:cNvPr id="17" name="Title 7">
            <a:extLst>
              <a:ext uri="{FF2B5EF4-FFF2-40B4-BE49-F238E27FC236}">
                <a16:creationId xmlns:a16="http://schemas.microsoft.com/office/drawing/2014/main" id="{7D2F3EC6-58DE-8C43-A73E-EF2C26FE1D91}"/>
              </a:ext>
            </a:extLst>
          </p:cNvPr>
          <p:cNvSpPr>
            <a:spLocks noGrp="1"/>
          </p:cNvSpPr>
          <p:nvPr>
            <p:ph type="title" hasCustomPrompt="1"/>
          </p:nvPr>
        </p:nvSpPr>
        <p:spPr>
          <a:xfrm>
            <a:off x="543923" y="694533"/>
            <a:ext cx="3659016" cy="379161"/>
          </a:xfrm>
          <a:prstGeom prst="rect">
            <a:avLst/>
          </a:prstGeom>
        </p:spPr>
        <p:txBody>
          <a:bodyPr>
            <a:noAutofit/>
          </a:bodyPr>
          <a:lstStyle>
            <a:lvl1pPr>
              <a:defRPr sz="3000" b="1" i="0" baseline="0">
                <a:solidFill>
                  <a:schemeClr val="bg1"/>
                </a:solidFill>
                <a:latin typeface="Arial" panose="020B0604020202020204" pitchFamily="34" charset="0"/>
                <a:cs typeface="Arial" panose="020B0604020202020204" pitchFamily="34" charset="0"/>
              </a:defRPr>
            </a:lvl1pPr>
          </a:lstStyle>
          <a:p>
            <a:r>
              <a:rPr lang="en-GB" dirty="0"/>
              <a:t>Click to add title</a:t>
            </a:r>
            <a:endParaRPr lang="en-US" dirty="0"/>
          </a:p>
        </p:txBody>
      </p:sp>
      <p:sp>
        <p:nvSpPr>
          <p:cNvPr id="19" name="Rectangle 18">
            <a:extLst>
              <a:ext uri="{FF2B5EF4-FFF2-40B4-BE49-F238E27FC236}">
                <a16:creationId xmlns:a16="http://schemas.microsoft.com/office/drawing/2014/main" id="{AB7D0564-C292-7C41-B332-A91E4DD2CBD6}"/>
              </a:ext>
            </a:extLst>
          </p:cNvPr>
          <p:cNvSpPr/>
          <p:nvPr userDrawn="1"/>
        </p:nvSpPr>
        <p:spPr>
          <a:xfrm>
            <a:off x="624612" y="538116"/>
            <a:ext cx="485473" cy="34289"/>
          </a:xfrm>
          <a:prstGeom prst="rect">
            <a:avLst/>
          </a:prstGeom>
          <a:solidFill>
            <a:srgbClr val="F9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1" b="0" i="0" dirty="0">
              <a:latin typeface="Arial" panose="020B0604020202020204" pitchFamily="34" charset="0"/>
            </a:endParaRPr>
          </a:p>
        </p:txBody>
      </p:sp>
      <p:sp>
        <p:nvSpPr>
          <p:cNvPr id="20" name="Text Placeholder 21">
            <a:extLst>
              <a:ext uri="{FF2B5EF4-FFF2-40B4-BE49-F238E27FC236}">
                <a16:creationId xmlns:a16="http://schemas.microsoft.com/office/drawing/2014/main" id="{82AB4260-8B44-EC4F-AAEF-D064721DC842}"/>
              </a:ext>
            </a:extLst>
          </p:cNvPr>
          <p:cNvSpPr>
            <a:spLocks noGrp="1"/>
          </p:cNvSpPr>
          <p:nvPr>
            <p:ph type="body" sz="quarter" idx="21" hasCustomPrompt="1"/>
          </p:nvPr>
        </p:nvSpPr>
        <p:spPr>
          <a:xfrm>
            <a:off x="542926" y="1095451"/>
            <a:ext cx="3659318" cy="260350"/>
          </a:xfrm>
        </p:spPr>
        <p:txBody>
          <a:bodyPr>
            <a:noAutofit/>
          </a:bodyPr>
          <a:lstStyle>
            <a:lvl1pPr marL="0" indent="0">
              <a:buNone/>
              <a:defRPr b="1">
                <a:solidFill>
                  <a:srgbClr val="F9C000"/>
                </a:solidFill>
              </a:defRPr>
            </a:lvl1pPr>
          </a:lstStyle>
          <a:p>
            <a:pPr lvl="0"/>
            <a:r>
              <a:rPr lang="en-GB" dirty="0"/>
              <a:t>Click to add subtitle</a:t>
            </a:r>
          </a:p>
        </p:txBody>
      </p:sp>
      <p:sp>
        <p:nvSpPr>
          <p:cNvPr id="21" name="Text Placeholder 23">
            <a:extLst>
              <a:ext uri="{FF2B5EF4-FFF2-40B4-BE49-F238E27FC236}">
                <a16:creationId xmlns:a16="http://schemas.microsoft.com/office/drawing/2014/main" id="{69A8758C-7B52-924B-BE00-EFC90E2EEBF6}"/>
              </a:ext>
            </a:extLst>
          </p:cNvPr>
          <p:cNvSpPr>
            <a:spLocks noGrp="1"/>
          </p:cNvSpPr>
          <p:nvPr>
            <p:ph type="body" sz="quarter" idx="22" hasCustomPrompt="1"/>
          </p:nvPr>
        </p:nvSpPr>
        <p:spPr>
          <a:xfrm>
            <a:off x="542926" y="1509196"/>
            <a:ext cx="3659318" cy="3024909"/>
          </a:xfrm>
        </p:spPr>
        <p:txBody>
          <a:bodyPr numCol="1" spcCol="180000">
            <a:noAutofit/>
          </a:bodyPr>
          <a:lstStyle>
            <a:lvl1pPr marL="0" indent="0">
              <a:buFont typeface="Arial" panose="020B0604020202020204" pitchFamily="34" charset="0"/>
              <a:buNone/>
              <a:defRPr>
                <a:solidFill>
                  <a:schemeClr val="bg1"/>
                </a:solidFill>
              </a:defRPr>
            </a:lvl1pPr>
          </a:lstStyle>
          <a:p>
            <a:pPr lvl="0"/>
            <a:r>
              <a:rPr lang="en-GB" dirty="0"/>
              <a:t>Click to add text</a:t>
            </a:r>
          </a:p>
          <a:p>
            <a:pPr lvl="0"/>
            <a:r>
              <a:rPr lang="en-GB" dirty="0"/>
              <a:t>Lorem ipsum </a:t>
            </a:r>
            <a:r>
              <a:rPr lang="en-GB" dirty="0" err="1"/>
              <a:t>dolor</a:t>
            </a:r>
            <a:r>
              <a:rPr lang="en-GB" dirty="0"/>
              <a:t> sit </a:t>
            </a:r>
            <a:r>
              <a:rPr lang="en-GB" dirty="0" err="1"/>
              <a:t>amet</a:t>
            </a:r>
            <a:r>
              <a:rPr lang="en-GB" dirty="0"/>
              <a:t>, </a:t>
            </a:r>
            <a:r>
              <a:rPr lang="en-GB" dirty="0" err="1"/>
              <a:t>consectetur</a:t>
            </a:r>
            <a:r>
              <a:rPr lang="en-GB" dirty="0"/>
              <a:t> </a:t>
            </a:r>
            <a:r>
              <a:rPr lang="en-GB" dirty="0" err="1"/>
              <a:t>adipiscing</a:t>
            </a:r>
            <a:r>
              <a:rPr lang="en-GB" dirty="0"/>
              <a:t> </a:t>
            </a:r>
            <a:r>
              <a:rPr lang="en-GB" dirty="0" err="1"/>
              <a:t>elit</a:t>
            </a:r>
            <a:r>
              <a:rPr lang="en-GB" dirty="0"/>
              <a:t>, </a:t>
            </a:r>
            <a:r>
              <a:rPr lang="en-GB" dirty="0" err="1"/>
              <a:t>sed</a:t>
            </a:r>
            <a:r>
              <a:rPr lang="en-GB" dirty="0"/>
              <a:t> do </a:t>
            </a:r>
            <a:r>
              <a:rPr lang="en-GB" dirty="0" err="1"/>
              <a:t>eiusmod</a:t>
            </a:r>
            <a:r>
              <a:rPr lang="en-GB" dirty="0"/>
              <a:t> </a:t>
            </a:r>
            <a:r>
              <a:rPr lang="en-GB" dirty="0" err="1"/>
              <a:t>tempor</a:t>
            </a:r>
            <a:r>
              <a:rPr lang="en-GB" dirty="0"/>
              <a:t> </a:t>
            </a:r>
            <a:r>
              <a:rPr lang="en-GB" dirty="0" err="1"/>
              <a:t>incididunt</a:t>
            </a:r>
            <a:r>
              <a:rPr lang="en-GB" dirty="0"/>
              <a:t> </a:t>
            </a:r>
            <a:r>
              <a:rPr lang="en-GB" dirty="0" err="1"/>
              <a:t>ut</a:t>
            </a:r>
            <a:r>
              <a:rPr lang="en-GB" dirty="0"/>
              <a:t> </a:t>
            </a:r>
            <a:r>
              <a:rPr lang="en-GB" dirty="0" err="1"/>
              <a:t>labore</a:t>
            </a:r>
            <a:r>
              <a:rPr lang="en-GB" dirty="0"/>
              <a:t> et dolore magna </a:t>
            </a:r>
            <a:r>
              <a:rPr lang="en-GB" dirty="0" err="1"/>
              <a:t>aliqua</a:t>
            </a:r>
            <a:r>
              <a:rPr lang="en-GB" dirty="0"/>
              <a:t>. Libero </a:t>
            </a:r>
            <a:r>
              <a:rPr lang="en-GB" dirty="0" err="1"/>
              <a:t>nunc</a:t>
            </a:r>
            <a:r>
              <a:rPr lang="en-GB" dirty="0"/>
              <a:t> </a:t>
            </a:r>
            <a:r>
              <a:rPr lang="en-GB" dirty="0" err="1"/>
              <a:t>consequat</a:t>
            </a:r>
            <a:r>
              <a:rPr lang="en-GB" dirty="0"/>
              <a:t> </a:t>
            </a:r>
            <a:r>
              <a:rPr lang="en-GB" dirty="0" err="1"/>
              <a:t>interdum</a:t>
            </a:r>
            <a:r>
              <a:rPr lang="en-GB" dirty="0"/>
              <a:t> </a:t>
            </a:r>
            <a:r>
              <a:rPr lang="en-GB" dirty="0" err="1"/>
              <a:t>varius</a:t>
            </a:r>
            <a:r>
              <a:rPr lang="en-GB" dirty="0"/>
              <a:t>. Magna </a:t>
            </a:r>
            <a:r>
              <a:rPr lang="en-GB" dirty="0" err="1"/>
              <a:t>fringilla</a:t>
            </a:r>
            <a:r>
              <a:rPr lang="en-GB" dirty="0"/>
              <a:t> </a:t>
            </a:r>
            <a:r>
              <a:rPr lang="en-GB" dirty="0" err="1"/>
              <a:t>urna</a:t>
            </a:r>
            <a:r>
              <a:rPr lang="en-GB" dirty="0"/>
              <a:t>. Integer </a:t>
            </a:r>
            <a:r>
              <a:rPr lang="en-GB" dirty="0" err="1"/>
              <a:t>quis</a:t>
            </a:r>
            <a:r>
              <a:rPr lang="en-GB" dirty="0"/>
              <a:t> auctor </a:t>
            </a:r>
            <a:r>
              <a:rPr lang="en-GB" dirty="0" err="1"/>
              <a:t>elit</a:t>
            </a:r>
            <a:r>
              <a:rPr lang="en-GB" dirty="0"/>
              <a:t> sed. Dui </a:t>
            </a:r>
            <a:r>
              <a:rPr lang="en-GB" dirty="0" err="1"/>
              <a:t>ut</a:t>
            </a:r>
            <a:r>
              <a:rPr lang="en-GB" dirty="0"/>
              <a:t> </a:t>
            </a:r>
            <a:r>
              <a:rPr lang="en-GB" dirty="0" err="1"/>
              <a:t>ornare</a:t>
            </a:r>
            <a:r>
              <a:rPr lang="en-GB" dirty="0"/>
              <a:t> </a:t>
            </a:r>
            <a:r>
              <a:rPr lang="en-GB" dirty="0" err="1"/>
              <a:t>lectus</a:t>
            </a:r>
            <a:r>
              <a:rPr lang="en-GB" dirty="0"/>
              <a:t> sit </a:t>
            </a:r>
            <a:r>
              <a:rPr lang="en-GB" dirty="0" err="1"/>
              <a:t>amet</a:t>
            </a:r>
            <a:r>
              <a:rPr lang="en-GB" dirty="0"/>
              <a:t> est. Proin </a:t>
            </a:r>
            <a:r>
              <a:rPr lang="en-GB" dirty="0" err="1"/>
              <a:t>nibh</a:t>
            </a:r>
            <a:r>
              <a:rPr lang="en-GB" dirty="0"/>
              <a:t> </a:t>
            </a:r>
            <a:r>
              <a:rPr lang="en-GB" dirty="0" err="1"/>
              <a:t>nisl</a:t>
            </a:r>
            <a:r>
              <a:rPr lang="en-GB" dirty="0"/>
              <a:t> </a:t>
            </a:r>
            <a:r>
              <a:rPr lang="en-GB" dirty="0" err="1"/>
              <a:t>condimentum</a:t>
            </a:r>
            <a:r>
              <a:rPr lang="en-GB" dirty="0"/>
              <a:t> id </a:t>
            </a:r>
            <a:r>
              <a:rPr lang="en-GB" dirty="0" err="1"/>
              <a:t>venenatis</a:t>
            </a:r>
            <a:r>
              <a:rPr lang="en-GB" dirty="0"/>
              <a:t> a vitae </a:t>
            </a:r>
            <a:r>
              <a:rPr lang="en-GB" dirty="0" err="1"/>
              <a:t>sapien</a:t>
            </a:r>
            <a:r>
              <a:rPr lang="en-GB" dirty="0"/>
              <a:t>.</a:t>
            </a:r>
          </a:p>
        </p:txBody>
      </p:sp>
      <p:sp>
        <p:nvSpPr>
          <p:cNvPr id="13" name="Slide Number Placeholder 7">
            <a:extLst>
              <a:ext uri="{FF2B5EF4-FFF2-40B4-BE49-F238E27FC236}">
                <a16:creationId xmlns:a16="http://schemas.microsoft.com/office/drawing/2014/main" id="{D72E5F8B-FE91-C840-97A5-03FE9E4D4B87}"/>
              </a:ext>
            </a:extLst>
          </p:cNvPr>
          <p:cNvSpPr>
            <a:spLocks noGrp="1"/>
          </p:cNvSpPr>
          <p:nvPr>
            <p:ph type="sldNum" sz="quarter" idx="4"/>
          </p:nvPr>
        </p:nvSpPr>
        <p:spPr>
          <a:xfrm>
            <a:off x="8131444" y="4768200"/>
            <a:ext cx="771494" cy="273844"/>
          </a:xfrm>
          <a:prstGeom prst="rect">
            <a:avLst/>
          </a:prstGeom>
        </p:spPr>
        <p:txBody>
          <a:bodyPr vert="horz" lIns="91440" tIns="45720" rIns="91440" bIns="45720" rtlCol="0" anchor="ctr"/>
          <a:lstStyle>
            <a:lvl1pPr algn="r">
              <a:defRPr sz="900" b="0" i="0">
                <a:solidFill>
                  <a:schemeClr val="bg1">
                    <a:lumMod val="65000"/>
                  </a:schemeClr>
                </a:solidFill>
                <a:latin typeface="Arial" panose="020B0604020202020204" pitchFamily="34" charset="0"/>
              </a:defRPr>
            </a:lvl1pPr>
          </a:lstStyle>
          <a:p>
            <a:fld id="{9445717F-2858-4043-A9CA-B2273EB60975}" type="slidenum">
              <a:rPr lang="en-US" smtClean="0"/>
              <a:pPr/>
              <a:t>‹#›</a:t>
            </a:fld>
            <a:endParaRPr lang="en-US" dirty="0"/>
          </a:p>
        </p:txBody>
      </p:sp>
    </p:spTree>
    <p:extLst>
      <p:ext uri="{BB962C8B-B14F-4D97-AF65-F5344CB8AC3E}">
        <p14:creationId xmlns:p14="http://schemas.microsoft.com/office/powerpoint/2010/main" val="1913431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End page—UG">
    <p:bg>
      <p:bgPr>
        <a:solidFill>
          <a:srgbClr val="005289"/>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000A91C-4F0D-3E4B-86C3-FD36BF8F9240}"/>
              </a:ext>
            </a:extLst>
          </p:cNvPr>
          <p:cNvPicPr>
            <a:picLocks noChangeAspect="1"/>
          </p:cNvPicPr>
          <p:nvPr userDrawn="1"/>
        </p:nvPicPr>
        <p:blipFill>
          <a:blip r:embed="rId2"/>
          <a:stretch>
            <a:fillRect/>
          </a:stretch>
        </p:blipFill>
        <p:spPr>
          <a:xfrm>
            <a:off x="0" y="0"/>
            <a:ext cx="9144000" cy="5143500"/>
          </a:xfrm>
          <a:prstGeom prst="rect">
            <a:avLst/>
          </a:prstGeom>
        </p:spPr>
      </p:pic>
      <p:sp>
        <p:nvSpPr>
          <p:cNvPr id="16" name="Text Placeholder 4">
            <a:extLst>
              <a:ext uri="{FF2B5EF4-FFF2-40B4-BE49-F238E27FC236}">
                <a16:creationId xmlns:a16="http://schemas.microsoft.com/office/drawing/2014/main" id="{D2465C92-CD93-1F46-A7D4-EA1201447E7E}"/>
              </a:ext>
            </a:extLst>
          </p:cNvPr>
          <p:cNvSpPr>
            <a:spLocks noGrp="1"/>
          </p:cNvSpPr>
          <p:nvPr>
            <p:ph type="body" sz="quarter" idx="14" hasCustomPrompt="1"/>
          </p:nvPr>
        </p:nvSpPr>
        <p:spPr>
          <a:xfrm>
            <a:off x="1087541" y="2237643"/>
            <a:ext cx="6968919" cy="500887"/>
          </a:xfrm>
        </p:spPr>
        <p:txBody>
          <a:bodyPr>
            <a:noAutofit/>
          </a:bodyPr>
          <a:lstStyle>
            <a:lvl1pPr marL="0" indent="0" algn="l">
              <a:buNone/>
              <a:defRPr sz="3750" b="1">
                <a:solidFill>
                  <a:srgbClr val="F9C000"/>
                </a:solidFill>
              </a:defRPr>
            </a:lvl1pPr>
          </a:lstStyle>
          <a:p>
            <a:pPr lvl="0"/>
            <a:r>
              <a:rPr lang="en-GB" dirty="0"/>
              <a:t>Click to add Thank you text</a:t>
            </a:r>
            <a:endParaRPr lang="en-US" dirty="0"/>
          </a:p>
        </p:txBody>
      </p:sp>
    </p:spTree>
    <p:extLst>
      <p:ext uri="{BB962C8B-B14F-4D97-AF65-F5344CB8AC3E}">
        <p14:creationId xmlns:p14="http://schemas.microsoft.com/office/powerpoint/2010/main" val="280985072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End page—Maori branding">
    <p:bg>
      <p:bgPr>
        <a:solidFill>
          <a:srgbClr val="005289"/>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CE98D98-8FB2-6D43-AF4B-9BB584C8B283}"/>
              </a:ext>
            </a:extLst>
          </p:cNvPr>
          <p:cNvPicPr>
            <a:picLocks noChangeAspect="1"/>
          </p:cNvPicPr>
          <p:nvPr userDrawn="1"/>
        </p:nvPicPr>
        <p:blipFill>
          <a:blip r:embed="rId2"/>
          <a:stretch>
            <a:fillRect/>
          </a:stretch>
        </p:blipFill>
        <p:spPr>
          <a:xfrm>
            <a:off x="0" y="0"/>
            <a:ext cx="9144000" cy="5143500"/>
          </a:xfrm>
          <a:prstGeom prst="rect">
            <a:avLst/>
          </a:prstGeom>
        </p:spPr>
      </p:pic>
      <p:sp>
        <p:nvSpPr>
          <p:cNvPr id="16" name="Text Placeholder 4">
            <a:extLst>
              <a:ext uri="{FF2B5EF4-FFF2-40B4-BE49-F238E27FC236}">
                <a16:creationId xmlns:a16="http://schemas.microsoft.com/office/drawing/2014/main" id="{D2465C92-CD93-1F46-A7D4-EA1201447E7E}"/>
              </a:ext>
            </a:extLst>
          </p:cNvPr>
          <p:cNvSpPr>
            <a:spLocks noGrp="1"/>
          </p:cNvSpPr>
          <p:nvPr>
            <p:ph type="body" sz="quarter" idx="14" hasCustomPrompt="1"/>
          </p:nvPr>
        </p:nvSpPr>
        <p:spPr>
          <a:xfrm>
            <a:off x="1087541" y="2237643"/>
            <a:ext cx="6968919" cy="500887"/>
          </a:xfrm>
        </p:spPr>
        <p:txBody>
          <a:bodyPr>
            <a:noAutofit/>
          </a:bodyPr>
          <a:lstStyle>
            <a:lvl1pPr marL="0" indent="0" algn="l">
              <a:buNone/>
              <a:defRPr sz="3750" b="1">
                <a:solidFill>
                  <a:srgbClr val="F9C000"/>
                </a:solidFill>
              </a:defRPr>
            </a:lvl1pPr>
          </a:lstStyle>
          <a:p>
            <a:pPr lvl="0"/>
            <a:r>
              <a:rPr lang="en-GB" dirty="0"/>
              <a:t>Click to add Thank you text</a:t>
            </a:r>
            <a:endParaRPr lang="en-US" dirty="0"/>
          </a:p>
        </p:txBody>
      </p:sp>
    </p:spTree>
    <p:extLst>
      <p:ext uri="{BB962C8B-B14F-4D97-AF65-F5344CB8AC3E}">
        <p14:creationId xmlns:p14="http://schemas.microsoft.com/office/powerpoint/2010/main" val="380573941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End page—Pacific branding">
    <p:bg>
      <p:bgPr>
        <a:solidFill>
          <a:srgbClr val="005289"/>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97DDA4A-3D42-1946-BA30-B2F49D5F1663}"/>
              </a:ext>
            </a:extLst>
          </p:cNvPr>
          <p:cNvPicPr>
            <a:picLocks noChangeAspect="1"/>
          </p:cNvPicPr>
          <p:nvPr userDrawn="1"/>
        </p:nvPicPr>
        <p:blipFill>
          <a:blip r:embed="rId2"/>
          <a:stretch>
            <a:fillRect/>
          </a:stretch>
        </p:blipFill>
        <p:spPr>
          <a:xfrm>
            <a:off x="0" y="0"/>
            <a:ext cx="9144000" cy="5143500"/>
          </a:xfrm>
          <a:prstGeom prst="rect">
            <a:avLst/>
          </a:prstGeom>
        </p:spPr>
      </p:pic>
      <p:sp>
        <p:nvSpPr>
          <p:cNvPr id="16" name="Text Placeholder 4">
            <a:extLst>
              <a:ext uri="{FF2B5EF4-FFF2-40B4-BE49-F238E27FC236}">
                <a16:creationId xmlns:a16="http://schemas.microsoft.com/office/drawing/2014/main" id="{D2465C92-CD93-1F46-A7D4-EA1201447E7E}"/>
              </a:ext>
            </a:extLst>
          </p:cNvPr>
          <p:cNvSpPr>
            <a:spLocks noGrp="1"/>
          </p:cNvSpPr>
          <p:nvPr>
            <p:ph type="body" sz="quarter" idx="14" hasCustomPrompt="1"/>
          </p:nvPr>
        </p:nvSpPr>
        <p:spPr>
          <a:xfrm>
            <a:off x="1087541" y="2237643"/>
            <a:ext cx="6968919" cy="500887"/>
          </a:xfrm>
        </p:spPr>
        <p:txBody>
          <a:bodyPr>
            <a:noAutofit/>
          </a:bodyPr>
          <a:lstStyle>
            <a:lvl1pPr marL="0" indent="0" algn="l">
              <a:buNone/>
              <a:defRPr sz="3750" b="1">
                <a:solidFill>
                  <a:srgbClr val="F9C000"/>
                </a:solidFill>
              </a:defRPr>
            </a:lvl1pPr>
          </a:lstStyle>
          <a:p>
            <a:pPr lvl="0"/>
            <a:r>
              <a:rPr lang="en-GB" dirty="0"/>
              <a:t>Click to add Thank you text</a:t>
            </a:r>
            <a:endParaRPr lang="en-US" dirty="0"/>
          </a:p>
        </p:txBody>
      </p:sp>
    </p:spTree>
    <p:extLst>
      <p:ext uri="{BB962C8B-B14F-4D97-AF65-F5344CB8AC3E}">
        <p14:creationId xmlns:p14="http://schemas.microsoft.com/office/powerpoint/2010/main" val="11391799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End page—full image">
    <p:bg>
      <p:bgPr>
        <a:solidFill>
          <a:srgbClr val="005289"/>
        </a:solidFill>
        <a:effectLst/>
      </p:bgPr>
    </p:bg>
    <p:spTree>
      <p:nvGrpSpPr>
        <p:cNvPr id="1" name=""/>
        <p:cNvGrpSpPr/>
        <p:nvPr/>
      </p:nvGrpSpPr>
      <p:grpSpPr>
        <a:xfrm>
          <a:off x="0" y="0"/>
          <a:ext cx="0" cy="0"/>
          <a:chOff x="0" y="0"/>
          <a:chExt cx="0" cy="0"/>
        </a:xfrm>
      </p:grpSpPr>
      <p:sp>
        <p:nvSpPr>
          <p:cNvPr id="8" name="Text Placeholder 4">
            <a:extLst>
              <a:ext uri="{FF2B5EF4-FFF2-40B4-BE49-F238E27FC236}">
                <a16:creationId xmlns:a16="http://schemas.microsoft.com/office/drawing/2014/main" id="{40E9614B-730B-DA47-A5C3-388F7B5E5FC7}"/>
              </a:ext>
            </a:extLst>
          </p:cNvPr>
          <p:cNvSpPr>
            <a:spLocks noGrp="1"/>
          </p:cNvSpPr>
          <p:nvPr>
            <p:ph type="body" sz="quarter" idx="16" hasCustomPrompt="1"/>
          </p:nvPr>
        </p:nvSpPr>
        <p:spPr>
          <a:xfrm>
            <a:off x="1087541" y="2237643"/>
            <a:ext cx="6968919" cy="500887"/>
          </a:xfrm>
        </p:spPr>
        <p:txBody>
          <a:bodyPr>
            <a:noAutofit/>
          </a:bodyPr>
          <a:lstStyle>
            <a:lvl1pPr marL="0" indent="0" algn="l">
              <a:buNone/>
              <a:defRPr sz="3750" b="1">
                <a:solidFill>
                  <a:srgbClr val="F9C000"/>
                </a:solidFill>
              </a:defRPr>
            </a:lvl1pPr>
          </a:lstStyle>
          <a:p>
            <a:pPr lvl="0"/>
            <a:r>
              <a:rPr lang="en-GB" dirty="0"/>
              <a:t>Click to add Thank you text</a:t>
            </a:r>
            <a:endParaRPr lang="en-US" dirty="0"/>
          </a:p>
        </p:txBody>
      </p:sp>
      <p:sp>
        <p:nvSpPr>
          <p:cNvPr id="7" name="Picture Placeholder 2">
            <a:extLst>
              <a:ext uri="{FF2B5EF4-FFF2-40B4-BE49-F238E27FC236}">
                <a16:creationId xmlns:a16="http://schemas.microsoft.com/office/drawing/2014/main" id="{1FE0F5EB-E1B8-314B-9469-CFF07DF28895}"/>
              </a:ext>
            </a:extLst>
          </p:cNvPr>
          <p:cNvSpPr>
            <a:spLocks noGrp="1"/>
          </p:cNvSpPr>
          <p:nvPr>
            <p:ph type="pic" sz="quarter" idx="15" hasCustomPrompt="1"/>
          </p:nvPr>
        </p:nvSpPr>
        <p:spPr>
          <a:xfrm>
            <a:off x="0" y="0"/>
            <a:ext cx="9144000" cy="5143500"/>
          </a:xfrm>
        </p:spPr>
        <p:txBody>
          <a:bodyPr/>
          <a:lstStyle>
            <a:lvl1pPr marL="0" indent="0" algn="ctr">
              <a:buNone/>
              <a:defRPr>
                <a:solidFill>
                  <a:schemeClr val="accent1">
                    <a:lumMod val="60000"/>
                    <a:lumOff val="40000"/>
                  </a:schemeClr>
                </a:solidFill>
              </a:defRPr>
            </a:lvl1pPr>
          </a:lstStyle>
          <a:p>
            <a:r>
              <a:rPr lang="en-US" dirty="0"/>
              <a:t>Click icon to insert full image. After inserting, select, and send to back. Then edit text.</a:t>
            </a:r>
          </a:p>
        </p:txBody>
      </p:sp>
    </p:spTree>
    <p:extLst>
      <p:ext uri="{BB962C8B-B14F-4D97-AF65-F5344CB8AC3E}">
        <p14:creationId xmlns:p14="http://schemas.microsoft.com/office/powerpoint/2010/main" val="2488911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ver page Pacific">
    <p:bg>
      <p:bgPr>
        <a:solidFill>
          <a:srgbClr val="00508F"/>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F43236-67B7-FC47-A5BE-245E27EF863F}"/>
              </a:ext>
            </a:extLst>
          </p:cNvPr>
          <p:cNvPicPr>
            <a:picLocks noChangeAspect="1"/>
          </p:cNvPicPr>
          <p:nvPr userDrawn="1"/>
        </p:nvPicPr>
        <p:blipFill>
          <a:blip r:embed="rId2"/>
          <a:stretch>
            <a:fillRect/>
          </a:stretch>
        </p:blipFill>
        <p:spPr>
          <a:xfrm>
            <a:off x="0" y="0"/>
            <a:ext cx="9144000" cy="5143500"/>
          </a:xfrm>
          <a:prstGeom prst="rect">
            <a:avLst/>
          </a:prstGeom>
        </p:spPr>
      </p:pic>
      <p:sp>
        <p:nvSpPr>
          <p:cNvPr id="17" name="Text Placeholder 4">
            <a:extLst>
              <a:ext uri="{FF2B5EF4-FFF2-40B4-BE49-F238E27FC236}">
                <a16:creationId xmlns:a16="http://schemas.microsoft.com/office/drawing/2014/main" id="{E989B577-02B8-B947-9BF8-5626CDB052DD}"/>
              </a:ext>
            </a:extLst>
          </p:cNvPr>
          <p:cNvSpPr>
            <a:spLocks noGrp="1"/>
          </p:cNvSpPr>
          <p:nvPr>
            <p:ph type="body" sz="quarter" idx="13"/>
          </p:nvPr>
        </p:nvSpPr>
        <p:spPr>
          <a:xfrm>
            <a:off x="1056915" y="2384145"/>
            <a:ext cx="6968919" cy="939707"/>
          </a:xfrm>
        </p:spPr>
        <p:txBody>
          <a:bodyPr>
            <a:noAutofit/>
          </a:bodyPr>
          <a:lstStyle>
            <a:lvl1pPr marL="0" indent="0" algn="l">
              <a:lnSpc>
                <a:spcPts val="3000"/>
              </a:lnSpc>
              <a:buNone/>
              <a:defRPr sz="3750" b="1">
                <a:solidFill>
                  <a:srgbClr val="F9C000"/>
                </a:solidFill>
              </a:defRPr>
            </a:lvl1pPr>
          </a:lstStyle>
          <a:p>
            <a:pPr lvl="0"/>
            <a:r>
              <a:rPr lang="en-GB"/>
              <a:t>Click to edit Master text styles</a:t>
            </a:r>
          </a:p>
        </p:txBody>
      </p:sp>
      <p:sp>
        <p:nvSpPr>
          <p:cNvPr id="28" name="Text Placeholder 4">
            <a:extLst>
              <a:ext uri="{FF2B5EF4-FFF2-40B4-BE49-F238E27FC236}">
                <a16:creationId xmlns:a16="http://schemas.microsoft.com/office/drawing/2014/main" id="{5C50D7ED-159E-FC4B-816C-E630009F9214}"/>
              </a:ext>
            </a:extLst>
          </p:cNvPr>
          <p:cNvSpPr>
            <a:spLocks noGrp="1"/>
          </p:cNvSpPr>
          <p:nvPr>
            <p:ph type="body" sz="quarter" idx="15" hasCustomPrompt="1"/>
          </p:nvPr>
        </p:nvSpPr>
        <p:spPr>
          <a:xfrm>
            <a:off x="1056915" y="4330486"/>
            <a:ext cx="4787294" cy="252812"/>
          </a:xfrm>
        </p:spPr>
        <p:txBody>
          <a:bodyPr>
            <a:noAutofit/>
          </a:bodyPr>
          <a:lstStyle>
            <a:lvl1pPr marL="0" indent="0" algn="l">
              <a:buNone/>
              <a:defRPr sz="1350" b="0" i="0" baseline="0">
                <a:solidFill>
                  <a:schemeClr val="accent5">
                    <a:lumMod val="60000"/>
                    <a:lumOff val="40000"/>
                  </a:schemeClr>
                </a:solidFill>
                <a:latin typeface="Arial" panose="020B0604020202020204" pitchFamily="34" charset="0"/>
                <a:ea typeface="Arial" panose="020B0606030504020204" pitchFamily="34" charset="0"/>
                <a:cs typeface="Arial" panose="020B0604020202020204" pitchFamily="34" charset="0"/>
              </a:defRPr>
            </a:lvl1pPr>
            <a:lvl2pPr>
              <a:defRPr b="1" i="0">
                <a:latin typeface="Arial" panose="020B0606030504020204" pitchFamily="34" charset="0"/>
                <a:ea typeface="Arial" panose="020B0606030504020204" pitchFamily="34" charset="0"/>
                <a:cs typeface="Arial" panose="020B0606030504020204" pitchFamily="34" charset="0"/>
              </a:defRPr>
            </a:lvl2pPr>
            <a:lvl3pPr>
              <a:defRPr b="1" i="0">
                <a:latin typeface="Arial" panose="020B0606030504020204" pitchFamily="34" charset="0"/>
                <a:ea typeface="Arial" panose="020B0606030504020204" pitchFamily="34" charset="0"/>
                <a:cs typeface="Arial" panose="020B0606030504020204" pitchFamily="34" charset="0"/>
              </a:defRPr>
            </a:lvl3pPr>
            <a:lvl4pPr>
              <a:defRPr b="1" i="0">
                <a:latin typeface="Arial" panose="020B0606030504020204" pitchFamily="34" charset="0"/>
                <a:ea typeface="Arial" panose="020B0606030504020204" pitchFamily="34" charset="0"/>
                <a:cs typeface="Arial" panose="020B0606030504020204" pitchFamily="34" charset="0"/>
              </a:defRPr>
            </a:lvl4pPr>
            <a:lvl5pPr>
              <a:defRPr b="1" i="0">
                <a:latin typeface="Arial" panose="020B0606030504020204" pitchFamily="34" charset="0"/>
                <a:ea typeface="Arial" panose="020B0606030504020204" pitchFamily="34" charset="0"/>
                <a:cs typeface="Arial" panose="020B0606030504020204" pitchFamily="34" charset="0"/>
              </a:defRPr>
            </a:lvl5pPr>
          </a:lstStyle>
          <a:p>
            <a:pPr lvl="0"/>
            <a:r>
              <a:rPr lang="en-GB" dirty="0"/>
              <a:t>Click to add presenter | date</a:t>
            </a:r>
          </a:p>
        </p:txBody>
      </p:sp>
      <p:sp>
        <p:nvSpPr>
          <p:cNvPr id="24" name="Text Placeholder 23">
            <a:extLst>
              <a:ext uri="{FF2B5EF4-FFF2-40B4-BE49-F238E27FC236}">
                <a16:creationId xmlns:a16="http://schemas.microsoft.com/office/drawing/2014/main" id="{BE8FF240-2C96-184B-BF50-BCC6EFB69007}"/>
              </a:ext>
            </a:extLst>
          </p:cNvPr>
          <p:cNvSpPr>
            <a:spLocks noGrp="1"/>
          </p:cNvSpPr>
          <p:nvPr>
            <p:ph type="body" sz="quarter" idx="16" hasCustomPrompt="1"/>
          </p:nvPr>
        </p:nvSpPr>
        <p:spPr>
          <a:xfrm>
            <a:off x="1057275" y="1956463"/>
            <a:ext cx="6968559" cy="358775"/>
          </a:xfrm>
        </p:spPr>
        <p:txBody>
          <a:bodyPr>
            <a:normAutofit/>
          </a:bodyPr>
          <a:lstStyle>
            <a:lvl1pPr marL="0" indent="0">
              <a:buNone/>
              <a:defRPr sz="1600" b="1" i="0">
                <a:solidFill>
                  <a:schemeClr val="bg1"/>
                </a:solidFill>
                <a:latin typeface="Arial" panose="020B0604020202020204" pitchFamily="34" charset="0"/>
                <a:cs typeface="Arial" panose="020B0604020202020204" pitchFamily="34" charset="0"/>
              </a:defRPr>
            </a:lvl1pPr>
          </a:lstStyle>
          <a:p>
            <a:pPr lvl="0"/>
            <a:r>
              <a:rPr lang="en-GB" dirty="0"/>
              <a:t>Click to add subtitle</a:t>
            </a:r>
            <a:endParaRPr lang="en-US" dirty="0"/>
          </a:p>
        </p:txBody>
      </p:sp>
      <p:pic>
        <p:nvPicPr>
          <p:cNvPr id="9" name="Picture 8">
            <a:extLst>
              <a:ext uri="{FF2B5EF4-FFF2-40B4-BE49-F238E27FC236}">
                <a16:creationId xmlns:a16="http://schemas.microsoft.com/office/drawing/2014/main" id="{40B596DE-D80B-274B-82F1-B404FEEF3A3C}"/>
              </a:ext>
            </a:extLst>
          </p:cNvPr>
          <p:cNvPicPr>
            <a:picLocks noChangeAspect="1"/>
          </p:cNvPicPr>
          <p:nvPr userDrawn="1"/>
        </p:nvPicPr>
        <p:blipFill>
          <a:blip r:embed="rId3"/>
          <a:stretch>
            <a:fillRect/>
          </a:stretch>
        </p:blipFill>
        <p:spPr>
          <a:xfrm>
            <a:off x="7575458" y="323633"/>
            <a:ext cx="1257132" cy="626194"/>
          </a:xfrm>
          <a:prstGeom prst="rect">
            <a:avLst/>
          </a:prstGeom>
        </p:spPr>
      </p:pic>
    </p:spTree>
    <p:extLst>
      <p:ext uri="{BB962C8B-B14F-4D97-AF65-F5344CB8AC3E}">
        <p14:creationId xmlns:p14="http://schemas.microsoft.com/office/powerpoint/2010/main" val="2235090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ver page Christchurch Pacific">
    <p:bg>
      <p:bgPr>
        <a:solidFill>
          <a:srgbClr val="00508F"/>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F43236-67B7-FC47-A5BE-245E27EF863F}"/>
              </a:ext>
            </a:extLst>
          </p:cNvPr>
          <p:cNvPicPr>
            <a:picLocks noChangeAspect="1"/>
          </p:cNvPicPr>
          <p:nvPr userDrawn="1"/>
        </p:nvPicPr>
        <p:blipFill>
          <a:blip r:embed="rId2"/>
          <a:stretch>
            <a:fillRect/>
          </a:stretch>
        </p:blipFill>
        <p:spPr>
          <a:xfrm>
            <a:off x="0" y="0"/>
            <a:ext cx="9144000" cy="5143500"/>
          </a:xfrm>
          <a:prstGeom prst="rect">
            <a:avLst/>
          </a:prstGeom>
        </p:spPr>
      </p:pic>
      <p:sp>
        <p:nvSpPr>
          <p:cNvPr id="17" name="Text Placeholder 4">
            <a:extLst>
              <a:ext uri="{FF2B5EF4-FFF2-40B4-BE49-F238E27FC236}">
                <a16:creationId xmlns:a16="http://schemas.microsoft.com/office/drawing/2014/main" id="{E989B577-02B8-B947-9BF8-5626CDB052DD}"/>
              </a:ext>
            </a:extLst>
          </p:cNvPr>
          <p:cNvSpPr>
            <a:spLocks noGrp="1"/>
          </p:cNvSpPr>
          <p:nvPr>
            <p:ph type="body" sz="quarter" idx="13"/>
          </p:nvPr>
        </p:nvSpPr>
        <p:spPr>
          <a:xfrm>
            <a:off x="1056915" y="2384145"/>
            <a:ext cx="6968919" cy="939707"/>
          </a:xfrm>
        </p:spPr>
        <p:txBody>
          <a:bodyPr>
            <a:noAutofit/>
          </a:bodyPr>
          <a:lstStyle>
            <a:lvl1pPr marL="0" indent="0" algn="l">
              <a:lnSpc>
                <a:spcPts val="3000"/>
              </a:lnSpc>
              <a:buNone/>
              <a:defRPr sz="3750" b="1">
                <a:solidFill>
                  <a:srgbClr val="F9C000"/>
                </a:solidFill>
              </a:defRPr>
            </a:lvl1pPr>
          </a:lstStyle>
          <a:p>
            <a:pPr lvl="0"/>
            <a:r>
              <a:rPr lang="en-GB"/>
              <a:t>Click to edit Master text styles</a:t>
            </a:r>
          </a:p>
        </p:txBody>
      </p:sp>
      <p:sp>
        <p:nvSpPr>
          <p:cNvPr id="28" name="Text Placeholder 4">
            <a:extLst>
              <a:ext uri="{FF2B5EF4-FFF2-40B4-BE49-F238E27FC236}">
                <a16:creationId xmlns:a16="http://schemas.microsoft.com/office/drawing/2014/main" id="{5C50D7ED-159E-FC4B-816C-E630009F9214}"/>
              </a:ext>
            </a:extLst>
          </p:cNvPr>
          <p:cNvSpPr>
            <a:spLocks noGrp="1"/>
          </p:cNvSpPr>
          <p:nvPr>
            <p:ph type="body" sz="quarter" idx="15" hasCustomPrompt="1"/>
          </p:nvPr>
        </p:nvSpPr>
        <p:spPr>
          <a:xfrm>
            <a:off x="1056915" y="4330486"/>
            <a:ext cx="4787294" cy="252812"/>
          </a:xfrm>
        </p:spPr>
        <p:txBody>
          <a:bodyPr>
            <a:noAutofit/>
          </a:bodyPr>
          <a:lstStyle>
            <a:lvl1pPr marL="0" indent="0" algn="l">
              <a:buNone/>
              <a:defRPr sz="1350" b="0" i="0" baseline="0">
                <a:solidFill>
                  <a:schemeClr val="accent5">
                    <a:lumMod val="60000"/>
                    <a:lumOff val="40000"/>
                  </a:schemeClr>
                </a:solidFill>
                <a:latin typeface="Arial" panose="020B0604020202020204" pitchFamily="34" charset="0"/>
                <a:ea typeface="Arial" panose="020B0606030504020204" pitchFamily="34" charset="0"/>
                <a:cs typeface="Arial" panose="020B0604020202020204" pitchFamily="34" charset="0"/>
              </a:defRPr>
            </a:lvl1pPr>
            <a:lvl2pPr>
              <a:defRPr b="1" i="0">
                <a:latin typeface="Arial" panose="020B0606030504020204" pitchFamily="34" charset="0"/>
                <a:ea typeface="Arial" panose="020B0606030504020204" pitchFamily="34" charset="0"/>
                <a:cs typeface="Arial" panose="020B0606030504020204" pitchFamily="34" charset="0"/>
              </a:defRPr>
            </a:lvl2pPr>
            <a:lvl3pPr>
              <a:defRPr b="1" i="0">
                <a:latin typeface="Arial" panose="020B0606030504020204" pitchFamily="34" charset="0"/>
                <a:ea typeface="Arial" panose="020B0606030504020204" pitchFamily="34" charset="0"/>
                <a:cs typeface="Arial" panose="020B0606030504020204" pitchFamily="34" charset="0"/>
              </a:defRPr>
            </a:lvl3pPr>
            <a:lvl4pPr>
              <a:defRPr b="1" i="0">
                <a:latin typeface="Arial" panose="020B0606030504020204" pitchFamily="34" charset="0"/>
                <a:ea typeface="Arial" panose="020B0606030504020204" pitchFamily="34" charset="0"/>
                <a:cs typeface="Arial" panose="020B0606030504020204" pitchFamily="34" charset="0"/>
              </a:defRPr>
            </a:lvl4pPr>
            <a:lvl5pPr>
              <a:defRPr b="1" i="0">
                <a:latin typeface="Arial" panose="020B0606030504020204" pitchFamily="34" charset="0"/>
                <a:ea typeface="Arial" panose="020B0606030504020204" pitchFamily="34" charset="0"/>
                <a:cs typeface="Arial" panose="020B0606030504020204" pitchFamily="34" charset="0"/>
              </a:defRPr>
            </a:lvl5pPr>
          </a:lstStyle>
          <a:p>
            <a:pPr lvl="0"/>
            <a:r>
              <a:rPr lang="en-GB" dirty="0"/>
              <a:t>Click to add presenter | date</a:t>
            </a:r>
          </a:p>
        </p:txBody>
      </p:sp>
      <p:sp>
        <p:nvSpPr>
          <p:cNvPr id="24" name="Text Placeholder 23">
            <a:extLst>
              <a:ext uri="{FF2B5EF4-FFF2-40B4-BE49-F238E27FC236}">
                <a16:creationId xmlns:a16="http://schemas.microsoft.com/office/drawing/2014/main" id="{BE8FF240-2C96-184B-BF50-BCC6EFB69007}"/>
              </a:ext>
            </a:extLst>
          </p:cNvPr>
          <p:cNvSpPr>
            <a:spLocks noGrp="1"/>
          </p:cNvSpPr>
          <p:nvPr>
            <p:ph type="body" sz="quarter" idx="16" hasCustomPrompt="1"/>
          </p:nvPr>
        </p:nvSpPr>
        <p:spPr>
          <a:xfrm>
            <a:off x="1057275" y="1956463"/>
            <a:ext cx="6968559" cy="358775"/>
          </a:xfrm>
        </p:spPr>
        <p:txBody>
          <a:bodyPr>
            <a:normAutofit/>
          </a:bodyPr>
          <a:lstStyle>
            <a:lvl1pPr marL="0" indent="0">
              <a:buNone/>
              <a:defRPr sz="1600" b="1" i="0">
                <a:solidFill>
                  <a:schemeClr val="bg1"/>
                </a:solidFill>
                <a:latin typeface="Arial" panose="020B0604020202020204" pitchFamily="34" charset="0"/>
                <a:cs typeface="Arial" panose="020B0604020202020204" pitchFamily="34" charset="0"/>
              </a:defRPr>
            </a:lvl1pPr>
          </a:lstStyle>
          <a:p>
            <a:pPr lvl="0"/>
            <a:r>
              <a:rPr lang="en-GB" dirty="0"/>
              <a:t>Click to add subtitle</a:t>
            </a:r>
            <a:endParaRPr lang="en-US" dirty="0"/>
          </a:p>
        </p:txBody>
      </p:sp>
      <p:pic>
        <p:nvPicPr>
          <p:cNvPr id="8" name="Picture 7">
            <a:extLst>
              <a:ext uri="{FF2B5EF4-FFF2-40B4-BE49-F238E27FC236}">
                <a16:creationId xmlns:a16="http://schemas.microsoft.com/office/drawing/2014/main" id="{9C26124E-B1F7-314F-AC5E-FC1A5C97D9B1}"/>
              </a:ext>
            </a:extLst>
          </p:cNvPr>
          <p:cNvPicPr>
            <a:picLocks noChangeAspect="1"/>
          </p:cNvPicPr>
          <p:nvPr userDrawn="1"/>
        </p:nvPicPr>
        <p:blipFill>
          <a:blip r:embed="rId3"/>
          <a:stretch>
            <a:fillRect/>
          </a:stretch>
        </p:blipFill>
        <p:spPr>
          <a:xfrm>
            <a:off x="7570552" y="320752"/>
            <a:ext cx="1262038" cy="818619"/>
          </a:xfrm>
          <a:prstGeom prst="rect">
            <a:avLst/>
          </a:prstGeom>
        </p:spPr>
      </p:pic>
    </p:spTree>
    <p:extLst>
      <p:ext uri="{BB962C8B-B14F-4D97-AF65-F5344CB8AC3E}">
        <p14:creationId xmlns:p14="http://schemas.microsoft.com/office/powerpoint/2010/main" val="324693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ver page Wellington Pacific">
    <p:bg>
      <p:bgPr>
        <a:solidFill>
          <a:srgbClr val="00508F"/>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F43236-67B7-FC47-A5BE-245E27EF863F}"/>
              </a:ext>
            </a:extLst>
          </p:cNvPr>
          <p:cNvPicPr>
            <a:picLocks noChangeAspect="1"/>
          </p:cNvPicPr>
          <p:nvPr userDrawn="1"/>
        </p:nvPicPr>
        <p:blipFill>
          <a:blip r:embed="rId2"/>
          <a:stretch>
            <a:fillRect/>
          </a:stretch>
        </p:blipFill>
        <p:spPr>
          <a:xfrm>
            <a:off x="0" y="0"/>
            <a:ext cx="9144000" cy="5143500"/>
          </a:xfrm>
          <a:prstGeom prst="rect">
            <a:avLst/>
          </a:prstGeom>
        </p:spPr>
      </p:pic>
      <p:sp>
        <p:nvSpPr>
          <p:cNvPr id="17" name="Text Placeholder 4">
            <a:extLst>
              <a:ext uri="{FF2B5EF4-FFF2-40B4-BE49-F238E27FC236}">
                <a16:creationId xmlns:a16="http://schemas.microsoft.com/office/drawing/2014/main" id="{E989B577-02B8-B947-9BF8-5626CDB052DD}"/>
              </a:ext>
            </a:extLst>
          </p:cNvPr>
          <p:cNvSpPr>
            <a:spLocks noGrp="1"/>
          </p:cNvSpPr>
          <p:nvPr>
            <p:ph type="body" sz="quarter" idx="13"/>
          </p:nvPr>
        </p:nvSpPr>
        <p:spPr>
          <a:xfrm>
            <a:off x="1056915" y="2384145"/>
            <a:ext cx="6968919" cy="939707"/>
          </a:xfrm>
        </p:spPr>
        <p:txBody>
          <a:bodyPr>
            <a:noAutofit/>
          </a:bodyPr>
          <a:lstStyle>
            <a:lvl1pPr marL="0" indent="0" algn="l">
              <a:lnSpc>
                <a:spcPts val="3000"/>
              </a:lnSpc>
              <a:buNone/>
              <a:defRPr sz="3750" b="1">
                <a:solidFill>
                  <a:srgbClr val="F9C000"/>
                </a:solidFill>
              </a:defRPr>
            </a:lvl1pPr>
          </a:lstStyle>
          <a:p>
            <a:pPr lvl="0"/>
            <a:r>
              <a:rPr lang="en-GB"/>
              <a:t>Click to edit Master text styles</a:t>
            </a:r>
          </a:p>
        </p:txBody>
      </p:sp>
      <p:sp>
        <p:nvSpPr>
          <p:cNvPr id="28" name="Text Placeholder 4">
            <a:extLst>
              <a:ext uri="{FF2B5EF4-FFF2-40B4-BE49-F238E27FC236}">
                <a16:creationId xmlns:a16="http://schemas.microsoft.com/office/drawing/2014/main" id="{5C50D7ED-159E-FC4B-816C-E630009F9214}"/>
              </a:ext>
            </a:extLst>
          </p:cNvPr>
          <p:cNvSpPr>
            <a:spLocks noGrp="1"/>
          </p:cNvSpPr>
          <p:nvPr>
            <p:ph type="body" sz="quarter" idx="15" hasCustomPrompt="1"/>
          </p:nvPr>
        </p:nvSpPr>
        <p:spPr>
          <a:xfrm>
            <a:off x="1056915" y="4330486"/>
            <a:ext cx="4787294" cy="252812"/>
          </a:xfrm>
        </p:spPr>
        <p:txBody>
          <a:bodyPr>
            <a:noAutofit/>
          </a:bodyPr>
          <a:lstStyle>
            <a:lvl1pPr marL="0" indent="0" algn="l">
              <a:buNone/>
              <a:defRPr sz="1350" b="0" i="0" baseline="0">
                <a:solidFill>
                  <a:schemeClr val="accent5">
                    <a:lumMod val="60000"/>
                    <a:lumOff val="40000"/>
                  </a:schemeClr>
                </a:solidFill>
                <a:latin typeface="Arial" panose="020B0604020202020204" pitchFamily="34" charset="0"/>
                <a:ea typeface="Arial" panose="020B0606030504020204" pitchFamily="34" charset="0"/>
                <a:cs typeface="Arial" panose="020B0604020202020204" pitchFamily="34" charset="0"/>
              </a:defRPr>
            </a:lvl1pPr>
            <a:lvl2pPr>
              <a:defRPr b="1" i="0">
                <a:latin typeface="Arial" panose="020B0606030504020204" pitchFamily="34" charset="0"/>
                <a:ea typeface="Arial" panose="020B0606030504020204" pitchFamily="34" charset="0"/>
                <a:cs typeface="Arial" panose="020B0606030504020204" pitchFamily="34" charset="0"/>
              </a:defRPr>
            </a:lvl2pPr>
            <a:lvl3pPr>
              <a:defRPr b="1" i="0">
                <a:latin typeface="Arial" panose="020B0606030504020204" pitchFamily="34" charset="0"/>
                <a:ea typeface="Arial" panose="020B0606030504020204" pitchFamily="34" charset="0"/>
                <a:cs typeface="Arial" panose="020B0606030504020204" pitchFamily="34" charset="0"/>
              </a:defRPr>
            </a:lvl3pPr>
            <a:lvl4pPr>
              <a:defRPr b="1" i="0">
                <a:latin typeface="Arial" panose="020B0606030504020204" pitchFamily="34" charset="0"/>
                <a:ea typeface="Arial" panose="020B0606030504020204" pitchFamily="34" charset="0"/>
                <a:cs typeface="Arial" panose="020B0606030504020204" pitchFamily="34" charset="0"/>
              </a:defRPr>
            </a:lvl4pPr>
            <a:lvl5pPr>
              <a:defRPr b="1" i="0">
                <a:latin typeface="Arial" panose="020B0606030504020204" pitchFamily="34" charset="0"/>
                <a:ea typeface="Arial" panose="020B0606030504020204" pitchFamily="34" charset="0"/>
                <a:cs typeface="Arial" panose="020B0606030504020204" pitchFamily="34" charset="0"/>
              </a:defRPr>
            </a:lvl5pPr>
          </a:lstStyle>
          <a:p>
            <a:pPr lvl="0"/>
            <a:r>
              <a:rPr lang="en-GB" dirty="0"/>
              <a:t>Click to add presenter | date</a:t>
            </a:r>
          </a:p>
        </p:txBody>
      </p:sp>
      <p:sp>
        <p:nvSpPr>
          <p:cNvPr id="24" name="Text Placeholder 23">
            <a:extLst>
              <a:ext uri="{FF2B5EF4-FFF2-40B4-BE49-F238E27FC236}">
                <a16:creationId xmlns:a16="http://schemas.microsoft.com/office/drawing/2014/main" id="{BE8FF240-2C96-184B-BF50-BCC6EFB69007}"/>
              </a:ext>
            </a:extLst>
          </p:cNvPr>
          <p:cNvSpPr>
            <a:spLocks noGrp="1"/>
          </p:cNvSpPr>
          <p:nvPr>
            <p:ph type="body" sz="quarter" idx="16" hasCustomPrompt="1"/>
          </p:nvPr>
        </p:nvSpPr>
        <p:spPr>
          <a:xfrm>
            <a:off x="1057275" y="1956463"/>
            <a:ext cx="6968559" cy="358775"/>
          </a:xfrm>
        </p:spPr>
        <p:txBody>
          <a:bodyPr>
            <a:normAutofit/>
          </a:bodyPr>
          <a:lstStyle>
            <a:lvl1pPr marL="0" indent="0">
              <a:buNone/>
              <a:defRPr sz="1600" b="1" i="0">
                <a:solidFill>
                  <a:schemeClr val="bg1"/>
                </a:solidFill>
                <a:latin typeface="Arial" panose="020B0604020202020204" pitchFamily="34" charset="0"/>
                <a:cs typeface="Arial" panose="020B0604020202020204" pitchFamily="34" charset="0"/>
              </a:defRPr>
            </a:lvl1pPr>
          </a:lstStyle>
          <a:p>
            <a:pPr lvl="0"/>
            <a:r>
              <a:rPr lang="en-GB" dirty="0"/>
              <a:t>Click to add subtitle</a:t>
            </a:r>
            <a:endParaRPr lang="en-US" dirty="0"/>
          </a:p>
        </p:txBody>
      </p:sp>
      <p:pic>
        <p:nvPicPr>
          <p:cNvPr id="7" name="Picture 6">
            <a:extLst>
              <a:ext uri="{FF2B5EF4-FFF2-40B4-BE49-F238E27FC236}">
                <a16:creationId xmlns:a16="http://schemas.microsoft.com/office/drawing/2014/main" id="{9A22100F-F993-AD4C-A294-F383DBD6EFEC}"/>
              </a:ext>
            </a:extLst>
          </p:cNvPr>
          <p:cNvPicPr>
            <a:picLocks noChangeAspect="1"/>
          </p:cNvPicPr>
          <p:nvPr userDrawn="1"/>
        </p:nvPicPr>
        <p:blipFill>
          <a:blip r:embed="rId3"/>
          <a:stretch>
            <a:fillRect/>
          </a:stretch>
        </p:blipFill>
        <p:spPr>
          <a:xfrm>
            <a:off x="7570552" y="320752"/>
            <a:ext cx="1262038" cy="818619"/>
          </a:xfrm>
          <a:prstGeom prst="rect">
            <a:avLst/>
          </a:prstGeom>
        </p:spPr>
      </p:pic>
    </p:spTree>
    <p:extLst>
      <p:ext uri="{BB962C8B-B14F-4D97-AF65-F5344CB8AC3E}">
        <p14:creationId xmlns:p14="http://schemas.microsoft.com/office/powerpoint/2010/main" val="3519616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ver page Maori">
    <p:bg>
      <p:bgPr>
        <a:solidFill>
          <a:srgbClr val="00508F"/>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4C3D6EB-1FEB-2347-8EA6-75C9C233714E}"/>
              </a:ext>
            </a:extLst>
          </p:cNvPr>
          <p:cNvPicPr>
            <a:picLocks noChangeAspect="1"/>
          </p:cNvPicPr>
          <p:nvPr userDrawn="1"/>
        </p:nvPicPr>
        <p:blipFill>
          <a:blip r:embed="rId2"/>
          <a:stretch>
            <a:fillRect/>
          </a:stretch>
        </p:blipFill>
        <p:spPr>
          <a:xfrm>
            <a:off x="0" y="0"/>
            <a:ext cx="9144000" cy="5143500"/>
          </a:xfrm>
          <a:prstGeom prst="rect">
            <a:avLst/>
          </a:prstGeom>
        </p:spPr>
      </p:pic>
      <p:sp>
        <p:nvSpPr>
          <p:cNvPr id="17" name="Text Placeholder 4">
            <a:extLst>
              <a:ext uri="{FF2B5EF4-FFF2-40B4-BE49-F238E27FC236}">
                <a16:creationId xmlns:a16="http://schemas.microsoft.com/office/drawing/2014/main" id="{E989B577-02B8-B947-9BF8-5626CDB052DD}"/>
              </a:ext>
            </a:extLst>
          </p:cNvPr>
          <p:cNvSpPr>
            <a:spLocks noGrp="1"/>
          </p:cNvSpPr>
          <p:nvPr>
            <p:ph type="body" sz="quarter" idx="13"/>
          </p:nvPr>
        </p:nvSpPr>
        <p:spPr>
          <a:xfrm>
            <a:off x="1056915" y="2384145"/>
            <a:ext cx="6968919" cy="939707"/>
          </a:xfrm>
        </p:spPr>
        <p:txBody>
          <a:bodyPr>
            <a:noAutofit/>
          </a:bodyPr>
          <a:lstStyle>
            <a:lvl1pPr marL="0" indent="0" algn="l">
              <a:lnSpc>
                <a:spcPts val="3000"/>
              </a:lnSpc>
              <a:buNone/>
              <a:defRPr sz="3750" b="1">
                <a:solidFill>
                  <a:srgbClr val="F9C000"/>
                </a:solidFill>
              </a:defRPr>
            </a:lvl1pPr>
          </a:lstStyle>
          <a:p>
            <a:pPr lvl="0"/>
            <a:r>
              <a:rPr lang="en-GB"/>
              <a:t>Click to edit Master text styles</a:t>
            </a:r>
          </a:p>
        </p:txBody>
      </p:sp>
      <p:sp>
        <p:nvSpPr>
          <p:cNvPr id="28" name="Text Placeholder 4">
            <a:extLst>
              <a:ext uri="{FF2B5EF4-FFF2-40B4-BE49-F238E27FC236}">
                <a16:creationId xmlns:a16="http://schemas.microsoft.com/office/drawing/2014/main" id="{5C50D7ED-159E-FC4B-816C-E630009F9214}"/>
              </a:ext>
            </a:extLst>
          </p:cNvPr>
          <p:cNvSpPr>
            <a:spLocks noGrp="1"/>
          </p:cNvSpPr>
          <p:nvPr>
            <p:ph type="body" sz="quarter" idx="15" hasCustomPrompt="1"/>
          </p:nvPr>
        </p:nvSpPr>
        <p:spPr>
          <a:xfrm>
            <a:off x="1056915" y="4330486"/>
            <a:ext cx="4787294" cy="252812"/>
          </a:xfrm>
        </p:spPr>
        <p:txBody>
          <a:bodyPr>
            <a:noAutofit/>
          </a:bodyPr>
          <a:lstStyle>
            <a:lvl1pPr marL="0" indent="0" algn="l">
              <a:buNone/>
              <a:defRPr sz="1350" b="0" i="0" baseline="0">
                <a:solidFill>
                  <a:schemeClr val="accent5">
                    <a:lumMod val="60000"/>
                    <a:lumOff val="40000"/>
                  </a:schemeClr>
                </a:solidFill>
                <a:latin typeface="Arial" panose="020B0604020202020204" pitchFamily="34" charset="0"/>
                <a:ea typeface="Arial" panose="020B0606030504020204" pitchFamily="34" charset="0"/>
                <a:cs typeface="Arial" panose="020B0604020202020204" pitchFamily="34" charset="0"/>
              </a:defRPr>
            </a:lvl1pPr>
            <a:lvl2pPr>
              <a:defRPr b="1" i="0">
                <a:latin typeface="Arial" panose="020B0606030504020204" pitchFamily="34" charset="0"/>
                <a:ea typeface="Arial" panose="020B0606030504020204" pitchFamily="34" charset="0"/>
                <a:cs typeface="Arial" panose="020B0606030504020204" pitchFamily="34" charset="0"/>
              </a:defRPr>
            </a:lvl2pPr>
            <a:lvl3pPr>
              <a:defRPr b="1" i="0">
                <a:latin typeface="Arial" panose="020B0606030504020204" pitchFamily="34" charset="0"/>
                <a:ea typeface="Arial" panose="020B0606030504020204" pitchFamily="34" charset="0"/>
                <a:cs typeface="Arial" panose="020B0606030504020204" pitchFamily="34" charset="0"/>
              </a:defRPr>
            </a:lvl3pPr>
            <a:lvl4pPr>
              <a:defRPr b="1" i="0">
                <a:latin typeface="Arial" panose="020B0606030504020204" pitchFamily="34" charset="0"/>
                <a:ea typeface="Arial" panose="020B0606030504020204" pitchFamily="34" charset="0"/>
                <a:cs typeface="Arial" panose="020B0606030504020204" pitchFamily="34" charset="0"/>
              </a:defRPr>
            </a:lvl4pPr>
            <a:lvl5pPr>
              <a:defRPr b="1" i="0">
                <a:latin typeface="Arial" panose="020B0606030504020204" pitchFamily="34" charset="0"/>
                <a:ea typeface="Arial" panose="020B0606030504020204" pitchFamily="34" charset="0"/>
                <a:cs typeface="Arial" panose="020B0606030504020204" pitchFamily="34" charset="0"/>
              </a:defRPr>
            </a:lvl5pPr>
          </a:lstStyle>
          <a:p>
            <a:pPr lvl="0"/>
            <a:r>
              <a:rPr lang="en-GB" dirty="0"/>
              <a:t>Click to add presenter | date</a:t>
            </a:r>
          </a:p>
        </p:txBody>
      </p:sp>
      <p:sp>
        <p:nvSpPr>
          <p:cNvPr id="24" name="Text Placeholder 23">
            <a:extLst>
              <a:ext uri="{FF2B5EF4-FFF2-40B4-BE49-F238E27FC236}">
                <a16:creationId xmlns:a16="http://schemas.microsoft.com/office/drawing/2014/main" id="{BE8FF240-2C96-184B-BF50-BCC6EFB69007}"/>
              </a:ext>
            </a:extLst>
          </p:cNvPr>
          <p:cNvSpPr>
            <a:spLocks noGrp="1"/>
          </p:cNvSpPr>
          <p:nvPr>
            <p:ph type="body" sz="quarter" idx="16" hasCustomPrompt="1"/>
          </p:nvPr>
        </p:nvSpPr>
        <p:spPr>
          <a:xfrm>
            <a:off x="1057275" y="1956463"/>
            <a:ext cx="6968559" cy="358775"/>
          </a:xfrm>
        </p:spPr>
        <p:txBody>
          <a:bodyPr>
            <a:normAutofit/>
          </a:bodyPr>
          <a:lstStyle>
            <a:lvl1pPr marL="0" indent="0">
              <a:buNone/>
              <a:defRPr sz="1600" b="1" i="0">
                <a:solidFill>
                  <a:schemeClr val="bg1"/>
                </a:solidFill>
                <a:latin typeface="Arial" panose="020B0604020202020204" pitchFamily="34" charset="0"/>
                <a:cs typeface="Arial" panose="020B0604020202020204" pitchFamily="34" charset="0"/>
              </a:defRPr>
            </a:lvl1pPr>
          </a:lstStyle>
          <a:p>
            <a:pPr lvl="0"/>
            <a:r>
              <a:rPr lang="en-GB" dirty="0"/>
              <a:t>Click to add subtitle</a:t>
            </a:r>
            <a:endParaRPr lang="en-US" dirty="0"/>
          </a:p>
        </p:txBody>
      </p:sp>
      <p:pic>
        <p:nvPicPr>
          <p:cNvPr id="9" name="Picture 8">
            <a:extLst>
              <a:ext uri="{FF2B5EF4-FFF2-40B4-BE49-F238E27FC236}">
                <a16:creationId xmlns:a16="http://schemas.microsoft.com/office/drawing/2014/main" id="{40B596DE-D80B-274B-82F1-B404FEEF3A3C}"/>
              </a:ext>
            </a:extLst>
          </p:cNvPr>
          <p:cNvPicPr>
            <a:picLocks noChangeAspect="1"/>
          </p:cNvPicPr>
          <p:nvPr userDrawn="1"/>
        </p:nvPicPr>
        <p:blipFill>
          <a:blip r:embed="rId3"/>
          <a:stretch>
            <a:fillRect/>
          </a:stretch>
        </p:blipFill>
        <p:spPr>
          <a:xfrm>
            <a:off x="7575458" y="323633"/>
            <a:ext cx="1257132" cy="626194"/>
          </a:xfrm>
          <a:prstGeom prst="rect">
            <a:avLst/>
          </a:prstGeom>
        </p:spPr>
      </p:pic>
    </p:spTree>
    <p:extLst>
      <p:ext uri="{BB962C8B-B14F-4D97-AF65-F5344CB8AC3E}">
        <p14:creationId xmlns:p14="http://schemas.microsoft.com/office/powerpoint/2010/main" val="1582689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ver page Christchurch Maori">
    <p:bg>
      <p:bgPr>
        <a:solidFill>
          <a:srgbClr val="00508F"/>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4C3D6EB-1FEB-2347-8EA6-75C9C233714E}"/>
              </a:ext>
            </a:extLst>
          </p:cNvPr>
          <p:cNvPicPr>
            <a:picLocks noChangeAspect="1"/>
          </p:cNvPicPr>
          <p:nvPr userDrawn="1"/>
        </p:nvPicPr>
        <p:blipFill>
          <a:blip r:embed="rId2"/>
          <a:stretch>
            <a:fillRect/>
          </a:stretch>
        </p:blipFill>
        <p:spPr>
          <a:xfrm>
            <a:off x="0" y="0"/>
            <a:ext cx="9144000" cy="5143500"/>
          </a:xfrm>
          <a:prstGeom prst="rect">
            <a:avLst/>
          </a:prstGeom>
        </p:spPr>
      </p:pic>
      <p:sp>
        <p:nvSpPr>
          <p:cNvPr id="17" name="Text Placeholder 4">
            <a:extLst>
              <a:ext uri="{FF2B5EF4-FFF2-40B4-BE49-F238E27FC236}">
                <a16:creationId xmlns:a16="http://schemas.microsoft.com/office/drawing/2014/main" id="{E989B577-02B8-B947-9BF8-5626CDB052DD}"/>
              </a:ext>
            </a:extLst>
          </p:cNvPr>
          <p:cNvSpPr>
            <a:spLocks noGrp="1"/>
          </p:cNvSpPr>
          <p:nvPr>
            <p:ph type="body" sz="quarter" idx="13"/>
          </p:nvPr>
        </p:nvSpPr>
        <p:spPr>
          <a:xfrm>
            <a:off x="1056915" y="2384145"/>
            <a:ext cx="6968919" cy="939707"/>
          </a:xfrm>
        </p:spPr>
        <p:txBody>
          <a:bodyPr>
            <a:noAutofit/>
          </a:bodyPr>
          <a:lstStyle>
            <a:lvl1pPr marL="0" indent="0" algn="l">
              <a:lnSpc>
                <a:spcPts val="3000"/>
              </a:lnSpc>
              <a:buNone/>
              <a:defRPr sz="3750" b="1">
                <a:solidFill>
                  <a:srgbClr val="F9C000"/>
                </a:solidFill>
              </a:defRPr>
            </a:lvl1pPr>
          </a:lstStyle>
          <a:p>
            <a:pPr lvl="0"/>
            <a:r>
              <a:rPr lang="en-GB"/>
              <a:t>Click to edit Master text styles</a:t>
            </a:r>
          </a:p>
        </p:txBody>
      </p:sp>
      <p:sp>
        <p:nvSpPr>
          <p:cNvPr id="28" name="Text Placeholder 4">
            <a:extLst>
              <a:ext uri="{FF2B5EF4-FFF2-40B4-BE49-F238E27FC236}">
                <a16:creationId xmlns:a16="http://schemas.microsoft.com/office/drawing/2014/main" id="{5C50D7ED-159E-FC4B-816C-E630009F9214}"/>
              </a:ext>
            </a:extLst>
          </p:cNvPr>
          <p:cNvSpPr>
            <a:spLocks noGrp="1"/>
          </p:cNvSpPr>
          <p:nvPr>
            <p:ph type="body" sz="quarter" idx="15" hasCustomPrompt="1"/>
          </p:nvPr>
        </p:nvSpPr>
        <p:spPr>
          <a:xfrm>
            <a:off x="1056915" y="4330486"/>
            <a:ext cx="4787294" cy="252812"/>
          </a:xfrm>
        </p:spPr>
        <p:txBody>
          <a:bodyPr>
            <a:noAutofit/>
          </a:bodyPr>
          <a:lstStyle>
            <a:lvl1pPr marL="0" indent="0" algn="l">
              <a:buNone/>
              <a:defRPr sz="1350" b="0" i="0" baseline="0">
                <a:solidFill>
                  <a:schemeClr val="accent5">
                    <a:lumMod val="60000"/>
                    <a:lumOff val="40000"/>
                  </a:schemeClr>
                </a:solidFill>
                <a:latin typeface="Arial" panose="020B0604020202020204" pitchFamily="34" charset="0"/>
                <a:ea typeface="Arial" panose="020B0606030504020204" pitchFamily="34" charset="0"/>
                <a:cs typeface="Arial" panose="020B0604020202020204" pitchFamily="34" charset="0"/>
              </a:defRPr>
            </a:lvl1pPr>
            <a:lvl2pPr>
              <a:defRPr b="1" i="0">
                <a:latin typeface="Arial" panose="020B0606030504020204" pitchFamily="34" charset="0"/>
                <a:ea typeface="Arial" panose="020B0606030504020204" pitchFamily="34" charset="0"/>
                <a:cs typeface="Arial" panose="020B0606030504020204" pitchFamily="34" charset="0"/>
              </a:defRPr>
            </a:lvl2pPr>
            <a:lvl3pPr>
              <a:defRPr b="1" i="0">
                <a:latin typeface="Arial" panose="020B0606030504020204" pitchFamily="34" charset="0"/>
                <a:ea typeface="Arial" panose="020B0606030504020204" pitchFamily="34" charset="0"/>
                <a:cs typeface="Arial" panose="020B0606030504020204" pitchFamily="34" charset="0"/>
              </a:defRPr>
            </a:lvl3pPr>
            <a:lvl4pPr>
              <a:defRPr b="1" i="0">
                <a:latin typeface="Arial" panose="020B0606030504020204" pitchFamily="34" charset="0"/>
                <a:ea typeface="Arial" panose="020B0606030504020204" pitchFamily="34" charset="0"/>
                <a:cs typeface="Arial" panose="020B0606030504020204" pitchFamily="34" charset="0"/>
              </a:defRPr>
            </a:lvl4pPr>
            <a:lvl5pPr>
              <a:defRPr b="1" i="0">
                <a:latin typeface="Arial" panose="020B0606030504020204" pitchFamily="34" charset="0"/>
                <a:ea typeface="Arial" panose="020B0606030504020204" pitchFamily="34" charset="0"/>
                <a:cs typeface="Arial" panose="020B0606030504020204" pitchFamily="34" charset="0"/>
              </a:defRPr>
            </a:lvl5pPr>
          </a:lstStyle>
          <a:p>
            <a:pPr lvl="0"/>
            <a:r>
              <a:rPr lang="en-GB" dirty="0"/>
              <a:t>Click to add presenter | date</a:t>
            </a:r>
          </a:p>
        </p:txBody>
      </p:sp>
      <p:sp>
        <p:nvSpPr>
          <p:cNvPr id="24" name="Text Placeholder 23">
            <a:extLst>
              <a:ext uri="{FF2B5EF4-FFF2-40B4-BE49-F238E27FC236}">
                <a16:creationId xmlns:a16="http://schemas.microsoft.com/office/drawing/2014/main" id="{BE8FF240-2C96-184B-BF50-BCC6EFB69007}"/>
              </a:ext>
            </a:extLst>
          </p:cNvPr>
          <p:cNvSpPr>
            <a:spLocks noGrp="1"/>
          </p:cNvSpPr>
          <p:nvPr>
            <p:ph type="body" sz="quarter" idx="16" hasCustomPrompt="1"/>
          </p:nvPr>
        </p:nvSpPr>
        <p:spPr>
          <a:xfrm>
            <a:off x="1057275" y="1956463"/>
            <a:ext cx="6968559" cy="358775"/>
          </a:xfrm>
        </p:spPr>
        <p:txBody>
          <a:bodyPr>
            <a:normAutofit/>
          </a:bodyPr>
          <a:lstStyle>
            <a:lvl1pPr marL="0" indent="0">
              <a:buNone/>
              <a:defRPr sz="1600" b="1" i="0">
                <a:solidFill>
                  <a:schemeClr val="bg1"/>
                </a:solidFill>
                <a:latin typeface="Arial" panose="020B0604020202020204" pitchFamily="34" charset="0"/>
                <a:cs typeface="Arial" panose="020B0604020202020204" pitchFamily="34" charset="0"/>
              </a:defRPr>
            </a:lvl1pPr>
          </a:lstStyle>
          <a:p>
            <a:pPr lvl="0"/>
            <a:r>
              <a:rPr lang="en-GB" dirty="0"/>
              <a:t>Click to add subtitle</a:t>
            </a:r>
            <a:endParaRPr lang="en-US" dirty="0"/>
          </a:p>
        </p:txBody>
      </p:sp>
      <p:pic>
        <p:nvPicPr>
          <p:cNvPr id="8" name="Picture 7">
            <a:extLst>
              <a:ext uri="{FF2B5EF4-FFF2-40B4-BE49-F238E27FC236}">
                <a16:creationId xmlns:a16="http://schemas.microsoft.com/office/drawing/2014/main" id="{8D0E14D0-4EC5-9B4F-B6E4-5CED127B8A7A}"/>
              </a:ext>
            </a:extLst>
          </p:cNvPr>
          <p:cNvPicPr>
            <a:picLocks noChangeAspect="1"/>
          </p:cNvPicPr>
          <p:nvPr userDrawn="1"/>
        </p:nvPicPr>
        <p:blipFill>
          <a:blip r:embed="rId3"/>
          <a:stretch>
            <a:fillRect/>
          </a:stretch>
        </p:blipFill>
        <p:spPr>
          <a:xfrm>
            <a:off x="7570552" y="320752"/>
            <a:ext cx="1262038" cy="818619"/>
          </a:xfrm>
          <a:prstGeom prst="rect">
            <a:avLst/>
          </a:prstGeom>
        </p:spPr>
      </p:pic>
    </p:spTree>
    <p:extLst>
      <p:ext uri="{BB962C8B-B14F-4D97-AF65-F5344CB8AC3E}">
        <p14:creationId xmlns:p14="http://schemas.microsoft.com/office/powerpoint/2010/main" val="565628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ver page Wellington Maori">
    <p:bg>
      <p:bgPr>
        <a:solidFill>
          <a:srgbClr val="00508F"/>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4C3D6EB-1FEB-2347-8EA6-75C9C233714E}"/>
              </a:ext>
            </a:extLst>
          </p:cNvPr>
          <p:cNvPicPr>
            <a:picLocks noChangeAspect="1"/>
          </p:cNvPicPr>
          <p:nvPr userDrawn="1"/>
        </p:nvPicPr>
        <p:blipFill>
          <a:blip r:embed="rId2"/>
          <a:stretch>
            <a:fillRect/>
          </a:stretch>
        </p:blipFill>
        <p:spPr>
          <a:xfrm>
            <a:off x="0" y="0"/>
            <a:ext cx="9144000" cy="5143500"/>
          </a:xfrm>
          <a:prstGeom prst="rect">
            <a:avLst/>
          </a:prstGeom>
        </p:spPr>
      </p:pic>
      <p:sp>
        <p:nvSpPr>
          <p:cNvPr id="17" name="Text Placeholder 4">
            <a:extLst>
              <a:ext uri="{FF2B5EF4-FFF2-40B4-BE49-F238E27FC236}">
                <a16:creationId xmlns:a16="http://schemas.microsoft.com/office/drawing/2014/main" id="{E989B577-02B8-B947-9BF8-5626CDB052DD}"/>
              </a:ext>
            </a:extLst>
          </p:cNvPr>
          <p:cNvSpPr>
            <a:spLocks noGrp="1"/>
          </p:cNvSpPr>
          <p:nvPr>
            <p:ph type="body" sz="quarter" idx="13"/>
          </p:nvPr>
        </p:nvSpPr>
        <p:spPr>
          <a:xfrm>
            <a:off x="1056915" y="2384145"/>
            <a:ext cx="6968919" cy="939707"/>
          </a:xfrm>
        </p:spPr>
        <p:txBody>
          <a:bodyPr>
            <a:noAutofit/>
          </a:bodyPr>
          <a:lstStyle>
            <a:lvl1pPr marL="0" indent="0" algn="l">
              <a:lnSpc>
                <a:spcPts val="3000"/>
              </a:lnSpc>
              <a:buNone/>
              <a:defRPr sz="3750" b="1">
                <a:solidFill>
                  <a:srgbClr val="F9C000"/>
                </a:solidFill>
              </a:defRPr>
            </a:lvl1pPr>
          </a:lstStyle>
          <a:p>
            <a:pPr lvl="0"/>
            <a:r>
              <a:rPr lang="en-GB"/>
              <a:t>Click to edit Master text styles</a:t>
            </a:r>
          </a:p>
        </p:txBody>
      </p:sp>
      <p:sp>
        <p:nvSpPr>
          <p:cNvPr id="28" name="Text Placeholder 4">
            <a:extLst>
              <a:ext uri="{FF2B5EF4-FFF2-40B4-BE49-F238E27FC236}">
                <a16:creationId xmlns:a16="http://schemas.microsoft.com/office/drawing/2014/main" id="{5C50D7ED-159E-FC4B-816C-E630009F9214}"/>
              </a:ext>
            </a:extLst>
          </p:cNvPr>
          <p:cNvSpPr>
            <a:spLocks noGrp="1"/>
          </p:cNvSpPr>
          <p:nvPr>
            <p:ph type="body" sz="quarter" idx="15" hasCustomPrompt="1"/>
          </p:nvPr>
        </p:nvSpPr>
        <p:spPr>
          <a:xfrm>
            <a:off x="1056915" y="4330486"/>
            <a:ext cx="4787294" cy="252812"/>
          </a:xfrm>
        </p:spPr>
        <p:txBody>
          <a:bodyPr>
            <a:noAutofit/>
          </a:bodyPr>
          <a:lstStyle>
            <a:lvl1pPr marL="0" indent="0" algn="l">
              <a:buNone/>
              <a:defRPr sz="1350" b="0" i="0" baseline="0">
                <a:solidFill>
                  <a:schemeClr val="accent5">
                    <a:lumMod val="60000"/>
                    <a:lumOff val="40000"/>
                  </a:schemeClr>
                </a:solidFill>
                <a:latin typeface="Arial" panose="020B0604020202020204" pitchFamily="34" charset="0"/>
                <a:ea typeface="Arial" panose="020B0606030504020204" pitchFamily="34" charset="0"/>
                <a:cs typeface="Arial" panose="020B0604020202020204" pitchFamily="34" charset="0"/>
              </a:defRPr>
            </a:lvl1pPr>
            <a:lvl2pPr>
              <a:defRPr b="1" i="0">
                <a:latin typeface="Arial" panose="020B0606030504020204" pitchFamily="34" charset="0"/>
                <a:ea typeface="Arial" panose="020B0606030504020204" pitchFamily="34" charset="0"/>
                <a:cs typeface="Arial" panose="020B0606030504020204" pitchFamily="34" charset="0"/>
              </a:defRPr>
            </a:lvl2pPr>
            <a:lvl3pPr>
              <a:defRPr b="1" i="0">
                <a:latin typeface="Arial" panose="020B0606030504020204" pitchFamily="34" charset="0"/>
                <a:ea typeface="Arial" panose="020B0606030504020204" pitchFamily="34" charset="0"/>
                <a:cs typeface="Arial" panose="020B0606030504020204" pitchFamily="34" charset="0"/>
              </a:defRPr>
            </a:lvl3pPr>
            <a:lvl4pPr>
              <a:defRPr b="1" i="0">
                <a:latin typeface="Arial" panose="020B0606030504020204" pitchFamily="34" charset="0"/>
                <a:ea typeface="Arial" panose="020B0606030504020204" pitchFamily="34" charset="0"/>
                <a:cs typeface="Arial" panose="020B0606030504020204" pitchFamily="34" charset="0"/>
              </a:defRPr>
            </a:lvl4pPr>
            <a:lvl5pPr>
              <a:defRPr b="1" i="0">
                <a:latin typeface="Arial" panose="020B0606030504020204" pitchFamily="34" charset="0"/>
                <a:ea typeface="Arial" panose="020B0606030504020204" pitchFamily="34" charset="0"/>
                <a:cs typeface="Arial" panose="020B0606030504020204" pitchFamily="34" charset="0"/>
              </a:defRPr>
            </a:lvl5pPr>
          </a:lstStyle>
          <a:p>
            <a:pPr lvl="0"/>
            <a:r>
              <a:rPr lang="en-GB" dirty="0"/>
              <a:t>Click to add presenter | date</a:t>
            </a:r>
          </a:p>
        </p:txBody>
      </p:sp>
      <p:sp>
        <p:nvSpPr>
          <p:cNvPr id="24" name="Text Placeholder 23">
            <a:extLst>
              <a:ext uri="{FF2B5EF4-FFF2-40B4-BE49-F238E27FC236}">
                <a16:creationId xmlns:a16="http://schemas.microsoft.com/office/drawing/2014/main" id="{BE8FF240-2C96-184B-BF50-BCC6EFB69007}"/>
              </a:ext>
            </a:extLst>
          </p:cNvPr>
          <p:cNvSpPr>
            <a:spLocks noGrp="1"/>
          </p:cNvSpPr>
          <p:nvPr>
            <p:ph type="body" sz="quarter" idx="16" hasCustomPrompt="1"/>
          </p:nvPr>
        </p:nvSpPr>
        <p:spPr>
          <a:xfrm>
            <a:off x="1057275" y="1956463"/>
            <a:ext cx="6968559" cy="358775"/>
          </a:xfrm>
        </p:spPr>
        <p:txBody>
          <a:bodyPr>
            <a:normAutofit/>
          </a:bodyPr>
          <a:lstStyle>
            <a:lvl1pPr marL="0" indent="0">
              <a:buNone/>
              <a:defRPr sz="1600" b="1" i="0">
                <a:solidFill>
                  <a:schemeClr val="bg1"/>
                </a:solidFill>
                <a:latin typeface="Arial" panose="020B0604020202020204" pitchFamily="34" charset="0"/>
                <a:cs typeface="Arial" panose="020B0604020202020204" pitchFamily="34" charset="0"/>
              </a:defRPr>
            </a:lvl1pPr>
          </a:lstStyle>
          <a:p>
            <a:pPr lvl="0"/>
            <a:r>
              <a:rPr lang="en-GB" dirty="0"/>
              <a:t>Click to add subtitle</a:t>
            </a:r>
            <a:endParaRPr lang="en-US" dirty="0"/>
          </a:p>
        </p:txBody>
      </p:sp>
      <p:pic>
        <p:nvPicPr>
          <p:cNvPr id="9" name="Picture 8">
            <a:extLst>
              <a:ext uri="{FF2B5EF4-FFF2-40B4-BE49-F238E27FC236}">
                <a16:creationId xmlns:a16="http://schemas.microsoft.com/office/drawing/2014/main" id="{FE254342-FECC-374E-A8F2-617B5B4AC732}"/>
              </a:ext>
            </a:extLst>
          </p:cNvPr>
          <p:cNvPicPr>
            <a:picLocks noChangeAspect="1"/>
          </p:cNvPicPr>
          <p:nvPr userDrawn="1"/>
        </p:nvPicPr>
        <p:blipFill>
          <a:blip r:embed="rId3"/>
          <a:stretch>
            <a:fillRect/>
          </a:stretch>
        </p:blipFill>
        <p:spPr>
          <a:xfrm>
            <a:off x="7570552" y="320752"/>
            <a:ext cx="1262038" cy="818619"/>
          </a:xfrm>
          <a:prstGeom prst="rect">
            <a:avLst/>
          </a:prstGeom>
        </p:spPr>
      </p:pic>
    </p:spTree>
    <p:extLst>
      <p:ext uri="{BB962C8B-B14F-4D97-AF65-F5344CB8AC3E}">
        <p14:creationId xmlns:p14="http://schemas.microsoft.com/office/powerpoint/2010/main" val="1776733132"/>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8651" y="1369219"/>
            <a:ext cx="7886700" cy="326350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Footer Placeholder 4"/>
          <p:cNvSpPr>
            <a:spLocks noGrp="1"/>
          </p:cNvSpPr>
          <p:nvPr>
            <p:ph type="ftr" sz="quarter" idx="3"/>
          </p:nvPr>
        </p:nvSpPr>
        <p:spPr>
          <a:xfrm>
            <a:off x="628650" y="4767264"/>
            <a:ext cx="5486401" cy="273844"/>
          </a:xfrm>
          <a:prstGeom prst="rect">
            <a:avLst/>
          </a:prstGeom>
        </p:spPr>
        <p:txBody>
          <a:bodyPr vert="horz" lIns="91440" tIns="45720" rIns="91440" bIns="45720" rtlCol="0" anchor="ctr"/>
          <a:lstStyle>
            <a:lvl1pPr algn="ctr">
              <a:defRPr sz="900" b="0" i="0">
                <a:solidFill>
                  <a:schemeClr val="tx1">
                    <a:tint val="75000"/>
                  </a:schemeClr>
                </a:solidFill>
                <a:latin typeface="Arial" panose="020B0604020202020204" pitchFamily="34" charset="0"/>
                <a:ea typeface="Arial" panose="020B0306030504020204" pitchFamily="34" charset="0"/>
                <a:cs typeface="Arial" panose="020B0604020202020204" pitchFamily="34" charset="0"/>
              </a:defRPr>
            </a:lvl1pPr>
          </a:lstStyle>
          <a:p>
            <a:endParaRPr lang="en-US" dirty="0"/>
          </a:p>
        </p:txBody>
      </p:sp>
      <p:sp>
        <p:nvSpPr>
          <p:cNvPr id="7" name="Title Placeholder 6">
            <a:extLst>
              <a:ext uri="{FF2B5EF4-FFF2-40B4-BE49-F238E27FC236}">
                <a16:creationId xmlns:a16="http://schemas.microsoft.com/office/drawing/2014/main" id="{511E7907-00B2-9242-A4A2-7F4EEFCF39D3}"/>
              </a:ext>
            </a:extLst>
          </p:cNvPr>
          <p:cNvSpPr>
            <a:spLocks noGrp="1"/>
          </p:cNvSpPr>
          <p:nvPr>
            <p:ph type="title"/>
          </p:nvPr>
        </p:nvSpPr>
        <p:spPr>
          <a:xfrm>
            <a:off x="628651" y="273845"/>
            <a:ext cx="7886700" cy="993599"/>
          </a:xfrm>
          <a:prstGeom prst="rect">
            <a:avLst/>
          </a:prstGeom>
        </p:spPr>
        <p:txBody>
          <a:bodyPr vert="horz" lIns="91440" tIns="45720" rIns="91440" bIns="45720" rtlCol="0" anchor="ctr">
            <a:noAutofit/>
          </a:bodyPr>
          <a:lstStyle/>
          <a:p>
            <a:r>
              <a:rPr lang="en-GB"/>
              <a:t>Click to edit Master title style</a:t>
            </a:r>
            <a:endParaRPr lang="en-US" dirty="0"/>
          </a:p>
        </p:txBody>
      </p:sp>
      <p:sp>
        <p:nvSpPr>
          <p:cNvPr id="6" name="Slide Number Placeholder 7">
            <a:extLst>
              <a:ext uri="{FF2B5EF4-FFF2-40B4-BE49-F238E27FC236}">
                <a16:creationId xmlns:a16="http://schemas.microsoft.com/office/drawing/2014/main" id="{732F2C2C-44BE-2648-9DA0-E8064109C893}"/>
              </a:ext>
            </a:extLst>
          </p:cNvPr>
          <p:cNvSpPr>
            <a:spLocks noGrp="1"/>
          </p:cNvSpPr>
          <p:nvPr>
            <p:ph type="sldNum" sz="quarter" idx="4"/>
          </p:nvPr>
        </p:nvSpPr>
        <p:spPr>
          <a:xfrm>
            <a:off x="6845538" y="4768200"/>
            <a:ext cx="2057400" cy="273844"/>
          </a:xfrm>
          <a:prstGeom prst="rect">
            <a:avLst/>
          </a:prstGeom>
        </p:spPr>
        <p:txBody>
          <a:bodyPr vert="horz" lIns="91440" tIns="45720" rIns="91440" bIns="45720" rtlCol="0" anchor="ctr"/>
          <a:lstStyle>
            <a:lvl1pPr algn="r">
              <a:defRPr sz="900" b="0" i="0">
                <a:solidFill>
                  <a:schemeClr val="bg1">
                    <a:lumMod val="65000"/>
                  </a:schemeClr>
                </a:solidFill>
                <a:latin typeface="Arial" panose="020B0604020202020204" pitchFamily="34" charset="0"/>
              </a:defRPr>
            </a:lvl1pPr>
          </a:lstStyle>
          <a:p>
            <a:fld id="{9445717F-2858-4043-A9CA-B2273EB60975}" type="slidenum">
              <a:rPr lang="en-US" smtClean="0"/>
              <a:pPr/>
              <a:t>‹#›</a:t>
            </a:fld>
            <a:endParaRPr lang="en-US" dirty="0"/>
          </a:p>
        </p:txBody>
      </p:sp>
    </p:spTree>
    <p:extLst>
      <p:ext uri="{BB962C8B-B14F-4D97-AF65-F5344CB8AC3E}">
        <p14:creationId xmlns:p14="http://schemas.microsoft.com/office/powerpoint/2010/main" val="3217943478"/>
      </p:ext>
    </p:extLst>
  </p:cSld>
  <p:clrMap bg1="lt1" tx1="dk1" bg2="lt2" tx2="dk2" accent1="accent1" accent2="accent2" accent3="accent3" accent4="accent4" accent5="accent5" accent6="accent6" hlink="hlink" folHlink="folHlink"/>
  <p:sldLayoutIdLst>
    <p:sldLayoutId id="2147483685" r:id="rId1"/>
    <p:sldLayoutId id="2147483733" r:id="rId2"/>
    <p:sldLayoutId id="2147483732" r:id="rId3"/>
    <p:sldLayoutId id="2147483725" r:id="rId4"/>
    <p:sldLayoutId id="2147483735" r:id="rId5"/>
    <p:sldLayoutId id="2147483734" r:id="rId6"/>
    <p:sldLayoutId id="2147483724" r:id="rId7"/>
    <p:sldLayoutId id="2147483736" r:id="rId8"/>
    <p:sldLayoutId id="2147483737" r:id="rId9"/>
    <p:sldLayoutId id="2147483715" r:id="rId10"/>
    <p:sldLayoutId id="2147483699" r:id="rId11"/>
    <p:sldLayoutId id="2147483703" r:id="rId12"/>
    <p:sldLayoutId id="2147483704" r:id="rId13"/>
    <p:sldLayoutId id="2147483705" r:id="rId14"/>
    <p:sldLayoutId id="2147483700" r:id="rId15"/>
    <p:sldLayoutId id="2147483701" r:id="rId16"/>
    <p:sldLayoutId id="2147483690" r:id="rId17"/>
    <p:sldLayoutId id="2147483726" r:id="rId18"/>
    <p:sldLayoutId id="2147483727" r:id="rId19"/>
    <p:sldLayoutId id="2147483711" r:id="rId20"/>
    <p:sldLayoutId id="2147483718" r:id="rId21"/>
    <p:sldLayoutId id="2147483721" r:id="rId22"/>
    <p:sldLayoutId id="2147483719" r:id="rId23"/>
    <p:sldLayoutId id="2147483695" r:id="rId24"/>
    <p:sldLayoutId id="2147483716" r:id="rId25"/>
    <p:sldLayoutId id="2147483712" r:id="rId26"/>
    <p:sldLayoutId id="2147483723" r:id="rId27"/>
    <p:sldLayoutId id="2147483686" r:id="rId28"/>
    <p:sldLayoutId id="2147483698" r:id="rId29"/>
    <p:sldLayoutId id="2147483694" r:id="rId30"/>
    <p:sldLayoutId id="2147483702" r:id="rId31"/>
    <p:sldLayoutId id="2147483730" r:id="rId32"/>
    <p:sldLayoutId id="2147483729" r:id="rId33"/>
    <p:sldLayoutId id="2147483710" r:id="rId34"/>
  </p:sldLayoutIdLst>
  <p:hf hdr="0" ftr="0" dt="0"/>
  <p:txStyles>
    <p:titleStyle>
      <a:lvl1pPr algn="l" defTabSz="685800" rtl="0" eaLnBrk="1" latinLnBrk="0" hangingPunct="1">
        <a:lnSpc>
          <a:spcPct val="90000"/>
        </a:lnSpc>
        <a:spcBef>
          <a:spcPct val="0"/>
        </a:spcBef>
        <a:buNone/>
        <a:defRPr sz="3300" b="1" i="0" kern="1200" baseline="0">
          <a:solidFill>
            <a:srgbClr val="00508F"/>
          </a:solidFill>
          <a:latin typeface="Arial" panose="020B0604020202020204" pitchFamily="34" charset="0"/>
          <a:ea typeface="Arial" panose="020B0606030504020204"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700" b="0" i="0" kern="1200" baseline="0">
          <a:solidFill>
            <a:schemeClr val="tx1">
              <a:lumMod val="65000"/>
              <a:lumOff val="35000"/>
            </a:schemeClr>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600" kern="1200" baseline="0">
          <a:solidFill>
            <a:schemeClr val="tx1">
              <a:lumMod val="65000"/>
              <a:lumOff val="35000"/>
            </a:schemeClr>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baseline="0">
          <a:solidFill>
            <a:schemeClr val="tx1">
              <a:lumMod val="65000"/>
              <a:lumOff val="35000"/>
            </a:schemeClr>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00" kern="1200" baseline="0">
          <a:solidFill>
            <a:schemeClr val="tx1">
              <a:lumMod val="65000"/>
              <a:lumOff val="35000"/>
            </a:schemeClr>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00" kern="1200" baseline="0">
          <a:solidFill>
            <a:schemeClr val="tx1">
              <a:lumMod val="65000"/>
              <a:lumOff val="35000"/>
            </a:schemeClr>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hyperlink" Target="https://www.borrinfoundation.nz/wp-content/uploads/2022/11/RH5-Prenuptial-or-Contracting-Out-Agreements.pdf" TargetMode="External"/><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F4D1DC2-D139-9497-6A9D-9FE78E048530}"/>
              </a:ext>
            </a:extLst>
          </p:cNvPr>
          <p:cNvSpPr>
            <a:spLocks noGrp="1"/>
          </p:cNvSpPr>
          <p:nvPr>
            <p:ph type="title" idx="4294967295"/>
          </p:nvPr>
        </p:nvSpPr>
        <p:spPr>
          <a:xfrm>
            <a:off x="1057275" y="1955800"/>
            <a:ext cx="6969125" cy="107791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The Legal Status of De Facto Relationships in New Zealand</a:t>
            </a:r>
          </a:p>
        </p:txBody>
      </p:sp>
      <p:sp>
        <p:nvSpPr>
          <p:cNvPr id="3" name="Text Placeholder 2">
            <a:extLst>
              <a:ext uri="{FF2B5EF4-FFF2-40B4-BE49-F238E27FC236}">
                <a16:creationId xmlns:a16="http://schemas.microsoft.com/office/drawing/2014/main" id="{2254A747-5A60-9139-2FEE-CC745C754975}"/>
              </a:ext>
            </a:extLst>
          </p:cNvPr>
          <p:cNvSpPr>
            <a:spLocks noGrp="1"/>
          </p:cNvSpPr>
          <p:nvPr>
            <p:ph type="body" sz="quarter" idx="15"/>
          </p:nvPr>
        </p:nvSpPr>
        <p:spPr>
          <a:xfrm>
            <a:off x="1056915" y="3947532"/>
            <a:ext cx="6449478" cy="635766"/>
          </a:xfrm>
        </p:spPr>
        <p:txBody>
          <a:bodyPr/>
          <a:lstStyle/>
          <a:p>
            <a:pPr algn="ctr"/>
            <a:r>
              <a:rPr lang="en-US" sz="1200" dirty="0">
                <a:solidFill>
                  <a:schemeClr val="bg1"/>
                </a:solidFill>
                <a:ea typeface="Palatino" pitchFamily="2" charset="77"/>
              </a:rPr>
              <a:t>Margaret Briggs, University of Otago, 27 January 2023</a:t>
            </a:r>
          </a:p>
          <a:p>
            <a:pPr algn="ctr"/>
            <a:r>
              <a:rPr lang="en-US" sz="1200" dirty="0" err="1">
                <a:solidFill>
                  <a:schemeClr val="bg1"/>
                </a:solidFill>
                <a:ea typeface="Palatino" pitchFamily="2" charset="77"/>
              </a:rPr>
              <a:t>margaret.briggs@otago.ac.nz</a:t>
            </a:r>
            <a:endParaRPr lang="en-US" sz="1200" dirty="0">
              <a:solidFill>
                <a:schemeClr val="bg1"/>
              </a:solidFill>
              <a:ea typeface="Palatino" pitchFamily="2" charset="77"/>
            </a:endParaRPr>
          </a:p>
        </p:txBody>
      </p:sp>
    </p:spTree>
    <p:extLst>
      <p:ext uri="{BB962C8B-B14F-4D97-AF65-F5344CB8AC3E}">
        <p14:creationId xmlns:p14="http://schemas.microsoft.com/office/powerpoint/2010/main" val="8436890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C55620F-B637-15D2-4208-ACBDB4DBCC75}"/>
              </a:ext>
            </a:extLst>
          </p:cNvPr>
          <p:cNvSpPr>
            <a:spLocks noGrp="1"/>
          </p:cNvSpPr>
          <p:nvPr>
            <p:ph type="title" idx="4294967295"/>
          </p:nvPr>
        </p:nvSpPr>
        <p:spPr>
          <a:xfrm>
            <a:off x="0" y="0"/>
            <a:ext cx="9144000" cy="487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0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Awareness of PRA (in force since 1 Feb 2002)</a:t>
            </a:r>
          </a:p>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20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1800" b="1" i="0" u="none"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Borrin</a:t>
            </a:r>
            <a:r>
              <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study findings:*</a:t>
            </a:r>
          </a:p>
          <a:p>
            <a:pPr marL="342900" marR="0" lvl="0" indent="-342900" algn="l" defTabSz="685800" rtl="0" eaLnBrk="1" fontAlgn="auto" latinLnBrk="0" hangingPunct="1">
              <a:lnSpc>
                <a:spcPct val="90000"/>
              </a:lnSpc>
              <a:spcBef>
                <a:spcPts val="750"/>
              </a:spcBef>
              <a:spcAft>
                <a:spcPts val="0"/>
              </a:spcAft>
              <a:buClrTx/>
              <a:buSzTx/>
              <a:buFont typeface="Wingdings" pitchFamily="2" charset="2"/>
              <a:buChar char="Ø"/>
              <a:tabLst/>
              <a:defRPr/>
            </a:pPr>
            <a:r>
              <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79% of interviewees aware of PRA’s equal sharing rules.</a:t>
            </a:r>
          </a:p>
          <a:p>
            <a:pPr marL="342900" marR="0" lvl="0" indent="-342900" algn="l" defTabSz="685800" rtl="0" eaLnBrk="1" fontAlgn="auto" latinLnBrk="0" hangingPunct="1">
              <a:lnSpc>
                <a:spcPct val="90000"/>
              </a:lnSpc>
              <a:spcBef>
                <a:spcPts val="750"/>
              </a:spcBef>
              <a:spcAft>
                <a:spcPts val="0"/>
              </a:spcAft>
              <a:buClrTx/>
              <a:buSzTx/>
              <a:buFont typeface="Wingdings" pitchFamily="2" charset="2"/>
              <a:buChar char="Ø"/>
              <a:tabLst/>
              <a:defRPr/>
            </a:pPr>
            <a:r>
              <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68% aware the PRA applies to married and unmarried couples.</a:t>
            </a:r>
          </a:p>
          <a:p>
            <a:pPr marL="342900" marR="0" lvl="0" indent="-342900" algn="l" defTabSz="685800" rtl="0" eaLnBrk="1" fontAlgn="auto" latinLnBrk="0" hangingPunct="1">
              <a:lnSpc>
                <a:spcPct val="90000"/>
              </a:lnSpc>
              <a:spcBef>
                <a:spcPts val="750"/>
              </a:spcBef>
              <a:spcAft>
                <a:spcPts val="0"/>
              </a:spcAft>
              <a:buClrTx/>
              <a:buSzTx/>
              <a:buFont typeface="Wingdings" pitchFamily="2" charset="2"/>
              <a:buChar char="Ø"/>
              <a:tabLst/>
              <a:defRPr/>
            </a:pPr>
            <a:r>
              <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48% aware PRA applies to couples living together for 3+ years.</a:t>
            </a: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0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Acceptance of PRA</a:t>
            </a:r>
          </a:p>
          <a:p>
            <a:pPr marL="342900" marR="0" lvl="0" indent="-342900" algn="l" defTabSz="685800" rtl="0" eaLnBrk="1" fontAlgn="auto" latinLnBrk="0" hangingPunct="1">
              <a:lnSpc>
                <a:spcPct val="90000"/>
              </a:lnSpc>
              <a:spcBef>
                <a:spcPts val="750"/>
              </a:spcBef>
              <a:spcAft>
                <a:spcPts val="0"/>
              </a:spcAft>
              <a:buClrTx/>
              <a:buSzTx/>
              <a:buFont typeface="Wingdings" pitchFamily="2" charset="2"/>
              <a:buChar char="Ø"/>
              <a:tabLst/>
              <a:defRPr/>
            </a:pPr>
            <a:r>
              <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74% agreed with PRA (32% strongly agreed with it, 6% strongly disagreed with it).</a:t>
            </a:r>
          </a:p>
          <a:p>
            <a:pPr marL="342900" marR="0" lvl="0" indent="-342900" algn="l" defTabSz="685800" rtl="0" eaLnBrk="1" fontAlgn="auto" latinLnBrk="0" hangingPunct="1">
              <a:lnSpc>
                <a:spcPct val="90000"/>
              </a:lnSpc>
              <a:spcBef>
                <a:spcPts val="750"/>
              </a:spcBef>
              <a:spcAft>
                <a:spcPts val="0"/>
              </a:spcAft>
              <a:buClrTx/>
              <a:buSzTx/>
              <a:buFont typeface="Wingdings" pitchFamily="2" charset="2"/>
              <a:buChar char="Ø"/>
              <a:tabLst/>
              <a:defRPr/>
            </a:pPr>
            <a:r>
              <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Those who had experienced a breakup with property division were more likely to strongly agree (37%) or strongly disagree (10%).</a:t>
            </a:r>
          </a:p>
          <a:p>
            <a:pPr marL="342900" marR="0" lvl="0" indent="-342900" algn="l" defTabSz="685800" rtl="0" eaLnBrk="1" fontAlgn="auto" latinLnBrk="0" hangingPunct="1">
              <a:lnSpc>
                <a:spcPct val="90000"/>
              </a:lnSpc>
              <a:spcBef>
                <a:spcPts val="750"/>
              </a:spcBef>
              <a:spcAft>
                <a:spcPts val="0"/>
              </a:spcAft>
              <a:buClrTx/>
              <a:buSzTx/>
              <a:buFont typeface="Wingdings" pitchFamily="2" charset="2"/>
              <a:buChar char="Ø"/>
              <a:tabLst/>
              <a:defRPr/>
            </a:pPr>
            <a:endPar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1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*https://</a:t>
            </a:r>
            <a:r>
              <a:rPr kumimoji="0" lang="en-US" sz="1400" b="1" i="0" u="none"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www.borrinfoundation.nz</a:t>
            </a:r>
            <a:r>
              <a:rPr kumimoji="0" lang="en-US" sz="1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/report-relationship-property-division-in-new-zealand-public-attitudes-and-values/</a:t>
            </a:r>
          </a:p>
          <a:p>
            <a:pPr marL="342900" marR="0" lvl="0" indent="-342900" algn="l" defTabSz="685800" rtl="0" eaLnBrk="1" fontAlgn="auto" latinLnBrk="0" hangingPunct="1">
              <a:lnSpc>
                <a:spcPct val="90000"/>
              </a:lnSpc>
              <a:spcBef>
                <a:spcPts val="750"/>
              </a:spcBef>
              <a:spcAft>
                <a:spcPts val="0"/>
              </a:spcAft>
              <a:buClrTx/>
              <a:buSzTx/>
              <a:buFont typeface="Wingdings" pitchFamily="2" charset="2"/>
              <a:buChar char="Ø"/>
              <a:tabLst/>
              <a:defRPr/>
            </a:pPr>
            <a:endParaRPr kumimoji="0" lang="en-US" sz="20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20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01378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2C54337-10AF-FF49-9BF3-D0E5E65A7CFB}"/>
              </a:ext>
            </a:extLst>
          </p:cNvPr>
          <p:cNvSpPr>
            <a:spLocks noGrp="1"/>
          </p:cNvSpPr>
          <p:nvPr>
            <p:ph type="title" idx="4294967295"/>
          </p:nvPr>
        </p:nvSpPr>
        <p:spPr>
          <a:xfrm>
            <a:off x="0" y="0"/>
            <a:ext cx="9144000" cy="49117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0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Reform</a:t>
            </a:r>
          </a:p>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20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Law Commission – </a:t>
            </a:r>
            <a:r>
              <a:rPr kumimoji="0" lang="en-US" sz="1800" b="1" i="1"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Review of the Property (Relationships) Act 1976  </a:t>
            </a:r>
            <a:r>
              <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(NZLC R143, 2019) </a:t>
            </a:r>
            <a:endParaRPr kumimoji="0" lang="en-US" sz="18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a:t>
            </a:r>
            <a:endPar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285750" marR="0" lvl="0" indent="-285750" algn="l" defTabSz="685800" rtl="0" eaLnBrk="1" fontAlgn="auto" latinLnBrk="0" hangingPunct="1">
              <a:lnSpc>
                <a:spcPct val="90000"/>
              </a:lnSpc>
              <a:spcBef>
                <a:spcPts val="750"/>
              </a:spcBef>
              <a:spcAft>
                <a:spcPts val="0"/>
              </a:spcAft>
              <a:buClrTx/>
              <a:buSzTx/>
              <a:buFont typeface="Wingdings" pitchFamily="2" charset="2"/>
              <a:buChar char="Ø"/>
              <a:tabLst/>
              <a:defRPr/>
            </a:pP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Law Com generally satisfied with current </a:t>
            </a:r>
            <a:r>
              <a:rPr kumimoji="0" lang="en-NZ" sz="1800" b="1" i="0" u="none"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dfr</a:t>
            </a: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definition and qualifying period. New Act should provide partners with greater guidance about when a relationship is likely to be a qualifying </a:t>
            </a:r>
            <a:r>
              <a:rPr kumimoji="0" lang="en-NZ" sz="1800" b="1" i="0" u="none"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dfr</a:t>
            </a: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a:t>
            </a: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285750" marR="0" lvl="0" indent="-285750" algn="l" defTabSz="685800" rtl="0" eaLnBrk="1" fontAlgn="auto" latinLnBrk="0" hangingPunct="1">
              <a:lnSpc>
                <a:spcPct val="90000"/>
              </a:lnSpc>
              <a:spcBef>
                <a:spcPts val="750"/>
              </a:spcBef>
              <a:spcAft>
                <a:spcPts val="0"/>
              </a:spcAft>
              <a:buClrTx/>
              <a:buSzTx/>
              <a:buFont typeface="Wingdings" pitchFamily="2" charset="2"/>
              <a:buChar char="Ø"/>
              <a:tabLst/>
              <a:defRPr/>
            </a:pP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Recommended a statutory presumption that two people are in a qualifying </a:t>
            </a:r>
            <a:r>
              <a:rPr kumimoji="0" lang="en-NZ" sz="1800" b="1" i="0" u="none"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dfr</a:t>
            </a: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if they have maintained a common household for 3+ years. Would increase certainty, give more weight to common residence and reduce need for detailed inquiry.</a:t>
            </a: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285750" marR="0" lvl="0" indent="-285750" algn="l" defTabSz="685800" rtl="0" eaLnBrk="1" fontAlgn="auto" latinLnBrk="0" hangingPunct="1">
              <a:lnSpc>
                <a:spcPct val="90000"/>
              </a:lnSpc>
              <a:spcBef>
                <a:spcPts val="750"/>
              </a:spcBef>
              <a:spcAft>
                <a:spcPts val="0"/>
              </a:spcAft>
              <a:buClrTx/>
              <a:buSzTx/>
              <a:buFont typeface="Wingdings" pitchFamily="2" charset="2"/>
              <a:buChar char="Ø"/>
              <a:tabLst/>
              <a:defRPr/>
            </a:pPr>
            <a:r>
              <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No recommendation to include polyamorous relationships, other domestic relationships. </a:t>
            </a: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1800" b="1" i="0" u="none" strike="noStrike" kern="1200" cap="none" spc="0" normalizeH="0" baseline="0" noProof="0" dirty="0">
              <a:ln>
                <a:noFill/>
              </a:ln>
              <a:solidFill>
                <a:srgbClr val="F9C000"/>
              </a:solidFill>
              <a:effectLst/>
              <a:uLnTx/>
              <a:uFillTx/>
              <a:latin typeface="Palatino" pitchFamily="2" charset="0"/>
              <a:ea typeface="+mn-ea"/>
              <a:cs typeface="Arial" panose="020B0604020202020204" pitchFamily="34" charset="0"/>
            </a:endParaRP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1800" b="1" i="0" u="none" strike="noStrike" kern="1200" cap="none" spc="0" normalizeH="0" baseline="0" noProof="0" dirty="0">
              <a:ln>
                <a:noFill/>
              </a:ln>
              <a:solidFill>
                <a:srgbClr val="F9C000"/>
              </a:solidFill>
              <a:effectLst/>
              <a:uLnTx/>
              <a:uFillTx/>
              <a:latin typeface="Palatino" pitchFamily="2" charset="0"/>
              <a:ea typeface="+mn-ea"/>
              <a:cs typeface="Arial" panose="020B0604020202020204" pitchFamily="34" charset="0"/>
            </a:endParaRP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1800" b="1" i="0" u="none" strike="noStrike" kern="1200" cap="none" spc="0" normalizeH="0" baseline="0" noProof="0" dirty="0">
              <a:ln>
                <a:noFill/>
              </a:ln>
              <a:solidFill>
                <a:srgbClr val="F9C000"/>
              </a:solidFill>
              <a:effectLst/>
              <a:uLnTx/>
              <a:uFillTx/>
              <a:latin typeface="Palatino" pitchFamily="2" charset="0"/>
              <a:ea typeface="+mn-ea"/>
              <a:cs typeface="Arial" panose="020B0604020202020204" pitchFamily="34" charset="0"/>
            </a:endParaRP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1800" b="1" i="0" u="none" strike="noStrike" kern="1200" cap="none" spc="0" normalizeH="0" baseline="0" noProof="0" dirty="0">
              <a:ln>
                <a:noFill/>
              </a:ln>
              <a:solidFill>
                <a:srgbClr val="F9C000"/>
              </a:solidFill>
              <a:effectLst/>
              <a:uLnTx/>
              <a:uFillTx/>
              <a:latin typeface="Palatino" pitchFamily="2" charset="0"/>
              <a:ea typeface="+mn-ea"/>
              <a:cs typeface="Arial" panose="020B0604020202020204" pitchFamily="34" charset="0"/>
            </a:endParaRP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1800" b="1" i="0" u="none" strike="noStrike" kern="1200" cap="none" spc="0" normalizeH="0" baseline="0" noProof="0" dirty="0">
              <a:ln>
                <a:noFill/>
              </a:ln>
              <a:solidFill>
                <a:srgbClr val="F9C000"/>
              </a:solidFill>
              <a:effectLst/>
              <a:uLnTx/>
              <a:uFillTx/>
              <a:latin typeface="Palatino" pitchFamily="2" charset="0"/>
              <a:ea typeface="+mn-ea"/>
              <a:cs typeface="Arial" panose="020B0604020202020204" pitchFamily="34" charset="0"/>
            </a:endParaRPr>
          </a:p>
        </p:txBody>
      </p:sp>
    </p:spTree>
    <p:extLst>
      <p:ext uri="{BB962C8B-B14F-4D97-AF65-F5344CB8AC3E}">
        <p14:creationId xmlns:p14="http://schemas.microsoft.com/office/powerpoint/2010/main" val="3913067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2A5E552-B06F-2248-B93B-B954F541DB0C}"/>
              </a:ext>
            </a:extLst>
          </p:cNvPr>
          <p:cNvSpPr>
            <a:spLocks noGrp="1"/>
          </p:cNvSpPr>
          <p:nvPr>
            <p:ph type="title" idx="4294967295"/>
          </p:nvPr>
        </p:nvSpPr>
        <p:spPr>
          <a:xfrm>
            <a:off x="0" y="0"/>
            <a:ext cx="9144000" cy="49022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16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Anomalies where </a:t>
            </a:r>
            <a:r>
              <a:rPr kumimoji="0" lang="en-US" sz="1600" b="1" i="0" u="sng"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dfrs</a:t>
            </a:r>
            <a:r>
              <a:rPr kumimoji="0" lang="en-US" sz="16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are not treated the same as marriages/civil unions</a:t>
            </a:r>
          </a:p>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16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a:t>
            </a:r>
          </a:p>
          <a:p>
            <a:pPr marL="285750" marR="0" lvl="0" indent="-285750" algn="l" defTabSz="685800" rtl="0" eaLnBrk="1" fontAlgn="auto" latinLnBrk="0" hangingPunct="1">
              <a:lnSpc>
                <a:spcPct val="90000"/>
              </a:lnSpc>
              <a:spcBef>
                <a:spcPts val="750"/>
              </a:spcBef>
              <a:spcAft>
                <a:spcPts val="0"/>
              </a:spcAft>
              <a:buClrTx/>
              <a:buSzTx/>
              <a:buFont typeface="Wingdings" pitchFamily="2" charset="2"/>
              <a:buChar char="Ø"/>
              <a:tabLst/>
              <a:defRPr/>
            </a:pPr>
            <a:r>
              <a:rPr kumimoji="0" lang="en-US" sz="16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Adoption Act 1955</a:t>
            </a:r>
            <a:r>
              <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s 3 “…an adoption order may be made on the application of </a:t>
            </a:r>
            <a:r>
              <a:rPr kumimoji="0" lang="en-US" sz="16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2 spouses jointly </a:t>
            </a:r>
            <a:r>
              <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in respect of a child”. </a:t>
            </a: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BUT: HC has held that 2 people of the opposite sex living in a </a:t>
            </a:r>
            <a:r>
              <a:rPr kumimoji="0" lang="en-US" sz="1600" b="1" i="0" u="none"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dfr</a:t>
            </a:r>
            <a:r>
              <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can adopt; 	“spouse”, meaning a legally married person, breached NZ’s antidiscrimination laws 	(</a:t>
            </a:r>
            <a:r>
              <a:rPr kumimoji="0" lang="en-US" sz="1600" b="1" i="1"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Re Application by AMM and KJO to Adopt a Child</a:t>
            </a:r>
            <a:r>
              <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[2010] NZFLR 629). </a:t>
            </a: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285750" marR="0" lvl="0" indent="-285750" algn="l" defTabSz="685800" rtl="0" eaLnBrk="1" fontAlgn="auto" latinLnBrk="0" hangingPunct="1">
              <a:lnSpc>
                <a:spcPct val="90000"/>
              </a:lnSpc>
              <a:spcBef>
                <a:spcPts val="750"/>
              </a:spcBef>
              <a:spcAft>
                <a:spcPts val="0"/>
              </a:spcAft>
              <a:buClrTx/>
              <a:buSzTx/>
              <a:buFont typeface="Wingdings" pitchFamily="2" charset="2"/>
              <a:buChar char="Ø"/>
              <a:tabLst/>
              <a:defRPr/>
            </a:pPr>
            <a:r>
              <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Following marriage equality laws in 2013, Adoption Act was amended to allow married same-sex couples to adopt, but position of civil union or </a:t>
            </a:r>
            <a:r>
              <a:rPr kumimoji="0" lang="en-US" sz="1600" b="1" i="0" u="none"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df</a:t>
            </a:r>
            <a:r>
              <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partners was not addressed. </a:t>
            </a: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BUT: FC has held that same sex </a:t>
            </a:r>
            <a:r>
              <a:rPr kumimoji="0" lang="en-US" sz="1600" b="1" i="0" u="none"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df</a:t>
            </a:r>
            <a:r>
              <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partners in stable and committed </a:t>
            </a:r>
            <a:r>
              <a:rPr kumimoji="0" lang="en-US" sz="1600" b="1" i="0" u="none"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dfr</a:t>
            </a:r>
            <a:r>
              <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can adopt 	(</a:t>
            </a:r>
            <a:r>
              <a:rPr kumimoji="0" lang="en-US" sz="1600" b="1" i="1"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Re </a:t>
            </a:r>
            <a:r>
              <a:rPr kumimoji="0" lang="en-US" sz="1600" b="1" i="1" u="none"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Pierney</a:t>
            </a:r>
            <a:r>
              <a:rPr kumimoji="0" lang="en-US" sz="1600" b="1" i="1"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a:t>
            </a:r>
            <a:r>
              <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[2016] NZFLR 53 (FC) held).</a:t>
            </a: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285750" marR="0" lvl="0" indent="-285750" algn="l" defTabSz="685800" rtl="0" eaLnBrk="1" fontAlgn="auto" latinLnBrk="0" hangingPunct="1">
              <a:lnSpc>
                <a:spcPct val="90000"/>
              </a:lnSpc>
              <a:spcBef>
                <a:spcPts val="750"/>
              </a:spcBef>
              <a:spcAft>
                <a:spcPts val="0"/>
              </a:spcAft>
              <a:buClrTx/>
              <a:buSzTx/>
              <a:buFont typeface="Wingdings" pitchFamily="2" charset="2"/>
              <a:buChar char="Ø"/>
              <a:tabLst/>
              <a:defRPr/>
            </a:pPr>
            <a:r>
              <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Law reform: June 2021 Ministry of Justice discussion document: restrictions based on marital status no longer reflect society’s attitudes.</a:t>
            </a:r>
          </a:p>
          <a:p>
            <a:pPr marL="0" marR="0" lvl="0" indent="0" algn="just"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nl-BE" sz="16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a:t>
            </a:r>
            <a:r>
              <a:rPr kumimoji="0" lang="nl-BE" sz="12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a:t>
            </a:r>
            <a:endParaRPr kumimoji="0" lang="en-NZ" sz="12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endParaRP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1800" b="1" i="0" u="none" strike="noStrike" kern="1200" cap="none" spc="0" normalizeH="0" baseline="0" noProof="0" dirty="0">
              <a:ln>
                <a:noFill/>
              </a:ln>
              <a:solidFill>
                <a:srgbClr val="F9C000"/>
              </a:solidFill>
              <a:effectLst/>
              <a:uLnTx/>
              <a:uFillTx/>
              <a:latin typeface="Palatino" pitchFamily="2" charset="0"/>
              <a:ea typeface="+mn-ea"/>
              <a:cs typeface="Arial" panose="020B0604020202020204" pitchFamily="34" charset="0"/>
            </a:endParaRP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1800" b="1" i="0" u="none" strike="noStrike" kern="1200" cap="none" spc="0" normalizeH="0" baseline="0" noProof="0" dirty="0">
              <a:ln>
                <a:noFill/>
              </a:ln>
              <a:solidFill>
                <a:srgbClr val="F9C000"/>
              </a:solidFill>
              <a:effectLst/>
              <a:uLnTx/>
              <a:uFillTx/>
              <a:latin typeface="Palatino" pitchFamily="2" charset="0"/>
              <a:ea typeface="+mn-ea"/>
              <a:cs typeface="Arial" panose="020B0604020202020204" pitchFamily="34" charset="0"/>
            </a:endParaRPr>
          </a:p>
        </p:txBody>
      </p:sp>
    </p:spTree>
    <p:extLst>
      <p:ext uri="{BB962C8B-B14F-4D97-AF65-F5344CB8AC3E}">
        <p14:creationId xmlns:p14="http://schemas.microsoft.com/office/powerpoint/2010/main" val="2812168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BD0380C-6A99-B34B-8600-1BC02AE6CAC0}"/>
              </a:ext>
            </a:extLst>
          </p:cNvPr>
          <p:cNvSpPr>
            <a:spLocks noGrp="1"/>
          </p:cNvSpPr>
          <p:nvPr>
            <p:ph type="title" idx="4294967295"/>
          </p:nvPr>
        </p:nvSpPr>
        <p:spPr>
          <a:xfrm>
            <a:off x="0" y="0"/>
            <a:ext cx="9144000" cy="48799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1400" b="1" i="0" u="none" strike="noStrike" kern="1200" cap="none" spc="0" normalizeH="0" baseline="0" noProof="0" dirty="0">
              <a:ln>
                <a:noFill/>
              </a:ln>
              <a:solidFill>
                <a:srgbClr val="F9C000"/>
              </a:solidFill>
              <a:effectLst/>
              <a:uLnTx/>
              <a:uFillTx/>
              <a:latin typeface="Palatino" pitchFamily="2" charset="0"/>
              <a:ea typeface="+mn-ea"/>
              <a:cs typeface="Arial" panose="020B0604020202020204" pitchFamily="34" charset="0"/>
            </a:endParaRPr>
          </a:p>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0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Anomalies</a:t>
            </a:r>
            <a:r>
              <a:rPr kumimoji="0" lang="en-US" sz="18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continued</a:t>
            </a:r>
          </a:p>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18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14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Stat</a:t>
            </a:r>
            <a:r>
              <a:rPr kumimoji="0" lang="en-US" sz="16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us of Children Act 1969  </a:t>
            </a: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NZ"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5 Presumptions as to parenthood</a:t>
            </a:r>
          </a:p>
          <a:p>
            <a:pPr marL="342900" marR="0" lvl="0" indent="-342900" algn="l" defTabSz="685800" rtl="0" eaLnBrk="1" fontAlgn="auto" latinLnBrk="0" hangingPunct="1">
              <a:lnSpc>
                <a:spcPct val="90000"/>
              </a:lnSpc>
              <a:spcBef>
                <a:spcPts val="750"/>
              </a:spcBef>
              <a:spcAft>
                <a:spcPts val="0"/>
              </a:spcAft>
              <a:buClrTx/>
              <a:buSzTx/>
              <a:buFont typeface="Arial" panose="020B0604020202020204" pitchFamily="34" charset="0"/>
              <a:buAutoNum type="arabicParenBoth"/>
              <a:tabLst/>
              <a:defRPr/>
            </a:pPr>
            <a:r>
              <a:rPr kumimoji="0" lang="en-NZ"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A child born to a woman during her marriage, or within 10 months after the marriage has been dissolved by death or otherwise, shall, in the absence of evidence to the contrary, be presumed to be the child of its mother and her husband, or former husband, as the case may be.</a:t>
            </a: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NZ"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285750" marR="0" lvl="0" indent="-285750" algn="l" defTabSz="685800" rtl="0" eaLnBrk="1" fontAlgn="auto" latinLnBrk="0" hangingPunct="1">
              <a:lnSpc>
                <a:spcPct val="90000"/>
              </a:lnSpc>
              <a:spcBef>
                <a:spcPts val="750"/>
              </a:spcBef>
              <a:spcAft>
                <a:spcPts val="0"/>
              </a:spcAft>
              <a:buClrTx/>
              <a:buSzTx/>
              <a:buFont typeface="Wingdings" pitchFamily="2" charset="2"/>
              <a:buChar char="Ø"/>
              <a:tabLst/>
              <a:defRPr/>
            </a:pPr>
            <a:r>
              <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An old anomaly, rarely relied on these days. </a:t>
            </a:r>
          </a:p>
          <a:p>
            <a:pPr marL="285750" marR="0" lvl="0" indent="-285750" algn="l" defTabSz="685800" rtl="0" eaLnBrk="1" fontAlgn="auto" latinLnBrk="0" hangingPunct="1">
              <a:lnSpc>
                <a:spcPct val="90000"/>
              </a:lnSpc>
              <a:spcBef>
                <a:spcPts val="750"/>
              </a:spcBef>
              <a:spcAft>
                <a:spcPts val="0"/>
              </a:spcAft>
              <a:buClrTx/>
              <a:buSzTx/>
              <a:buFont typeface="Courier New" panose="02070309020205020404" pitchFamily="49" charset="0"/>
              <a:buChar char="o"/>
              <a:tabLst/>
              <a:defRPr/>
            </a:pPr>
            <a:r>
              <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parents can simply record the father’s name on the birth certificate (requires the approval of both parents); </a:t>
            </a:r>
          </a:p>
          <a:p>
            <a:pPr marL="285750" marR="0" lvl="0" indent="-285750" algn="l" defTabSz="685800" rtl="0" eaLnBrk="1" fontAlgn="auto" latinLnBrk="0" hangingPunct="1">
              <a:lnSpc>
                <a:spcPct val="90000"/>
              </a:lnSpc>
              <a:spcBef>
                <a:spcPts val="750"/>
              </a:spcBef>
              <a:spcAft>
                <a:spcPts val="0"/>
              </a:spcAft>
              <a:buClrTx/>
              <a:buSzTx/>
              <a:buFont typeface="Courier New" panose="02070309020205020404" pitchFamily="49" charset="0"/>
              <a:buChar char="o"/>
              <a:tabLst/>
              <a:defRPr/>
            </a:pPr>
            <a:r>
              <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or mother and father can make a joint declaration of paternity; or</a:t>
            </a:r>
          </a:p>
          <a:p>
            <a:pPr marL="285750" marR="0" lvl="0" indent="-285750" algn="l" defTabSz="685800" rtl="0" eaLnBrk="1" fontAlgn="auto" latinLnBrk="0" hangingPunct="1">
              <a:lnSpc>
                <a:spcPct val="90000"/>
              </a:lnSpc>
              <a:spcBef>
                <a:spcPts val="750"/>
              </a:spcBef>
              <a:spcAft>
                <a:spcPts val="0"/>
              </a:spcAft>
              <a:buClrTx/>
              <a:buSzTx/>
              <a:buFont typeface="Courier New" panose="02070309020205020404" pitchFamily="49" charset="0"/>
              <a:buChar char="o"/>
              <a:tabLst/>
              <a:defRPr/>
            </a:pPr>
            <a:r>
              <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either can apply to the Family Court for a declaration of paternity.</a:t>
            </a: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1400" b="1" i="0" u="none" strike="noStrike" kern="1200" cap="none" spc="0" normalizeH="0" baseline="0" noProof="0" dirty="0">
              <a:ln>
                <a:noFill/>
              </a:ln>
              <a:solidFill>
                <a:srgbClr val="F9C000"/>
              </a:solidFill>
              <a:effectLst/>
              <a:uLnTx/>
              <a:uFillTx/>
              <a:latin typeface="Palatino" pitchFamily="2" charset="0"/>
              <a:ea typeface="+mn-ea"/>
              <a:cs typeface="Arial" panose="020B0604020202020204" pitchFamily="34" charset="0"/>
            </a:endParaRP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1400" b="1" i="0" u="none" strike="noStrike" kern="1200" cap="none" spc="0" normalizeH="0" baseline="0" noProof="0" dirty="0">
              <a:ln>
                <a:noFill/>
              </a:ln>
              <a:solidFill>
                <a:srgbClr val="F9C000"/>
              </a:solidFill>
              <a:effectLst/>
              <a:uLnTx/>
              <a:uFillTx/>
              <a:latin typeface="Palatino" pitchFamily="2" charset="0"/>
              <a:ea typeface="+mn-ea"/>
              <a:cs typeface="Arial" panose="020B0604020202020204" pitchFamily="34" charset="0"/>
            </a:endParaRP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3750" b="1" i="0" u="none" strike="noStrike" kern="1200" cap="none" spc="0" normalizeH="0" baseline="0" noProof="0" dirty="0">
              <a:ln>
                <a:noFill/>
              </a:ln>
              <a:solidFill>
                <a:srgbClr val="F9C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013652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DFBAF63-5CF1-7647-98B1-B5BF8E59AF31}"/>
              </a:ext>
            </a:extLst>
          </p:cNvPr>
          <p:cNvSpPr>
            <a:spLocks noGrp="1"/>
          </p:cNvSpPr>
          <p:nvPr>
            <p:ph type="title" idx="4294967295"/>
          </p:nvPr>
        </p:nvSpPr>
        <p:spPr>
          <a:xfrm>
            <a:off x="0" y="-149225"/>
            <a:ext cx="9144000" cy="50212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1400" b="1" i="0" u="none" strike="noStrike" kern="1200" cap="none" spc="0" normalizeH="0" baseline="0" noProof="0" dirty="0">
              <a:ln>
                <a:noFill/>
              </a:ln>
              <a:solidFill>
                <a:srgbClr val="F9C000"/>
              </a:solidFill>
              <a:effectLst/>
              <a:uLnTx/>
              <a:uFillTx/>
              <a:latin typeface="Palatino" pitchFamily="2" charset="0"/>
              <a:ea typeface="+mn-ea"/>
              <a:cs typeface="Arial" panose="020B0604020202020204" pitchFamily="34" charset="0"/>
            </a:endParaRPr>
          </a:p>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0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Anomalies continued</a:t>
            </a:r>
          </a:p>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18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18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Wills Act 2007</a:t>
            </a:r>
            <a:endParaRPr kumimoji="0" lang="en-US" sz="1800" b="1" i="1"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285750" marR="0" lvl="0" indent="-285750" algn="l" defTabSz="685800" rtl="0" eaLnBrk="1" fontAlgn="auto" latinLnBrk="0" hangingPunct="1">
              <a:lnSpc>
                <a:spcPct val="90000"/>
              </a:lnSpc>
              <a:spcBef>
                <a:spcPts val="750"/>
              </a:spcBef>
              <a:spcAft>
                <a:spcPts val="0"/>
              </a:spcAft>
              <a:buClrTx/>
              <a:buSzTx/>
              <a:buFont typeface="Wingdings" pitchFamily="2" charset="2"/>
              <a:buChar char="Ø"/>
              <a:tabLst/>
              <a:defRPr/>
            </a:pPr>
            <a:r>
              <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Section 18:</a:t>
            </a:r>
            <a:r>
              <a:rPr kumimoji="0" lang="en-NZ" sz="1800" b="1" i="0" u="none" strike="noStrike" kern="1200" cap="none" spc="0" normalizeH="0" baseline="0" noProof="0" dirty="0">
                <a:ln>
                  <a:noFill/>
                </a:ln>
                <a:solidFill>
                  <a:srgbClr val="F9C000"/>
                </a:solidFill>
                <a:effectLst/>
                <a:uLnTx/>
                <a:uFillTx/>
                <a:latin typeface="Arial" panose="020B0604020202020204" pitchFamily="34" charset="0"/>
                <a:ea typeface="+mn-ea"/>
                <a:cs typeface="Arial" panose="020B0604020202020204" pitchFamily="34" charset="0"/>
              </a:rPr>
              <a:t> </a:t>
            </a: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A will is revoked if the will-maker </a:t>
            </a:r>
            <a:r>
              <a:rPr kumimoji="0" lang="en-NZ" sz="18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marries or enters into a civil union.</a:t>
            </a:r>
          </a:p>
          <a:p>
            <a:pPr marL="285750" marR="0" lvl="0" indent="-285750" algn="l" defTabSz="685800" rtl="0" eaLnBrk="1" fontAlgn="auto" latinLnBrk="0" hangingPunct="1">
              <a:lnSpc>
                <a:spcPct val="90000"/>
              </a:lnSpc>
              <a:spcBef>
                <a:spcPts val="750"/>
              </a:spcBef>
              <a:spcAft>
                <a:spcPts val="0"/>
              </a:spcAft>
              <a:buClrTx/>
              <a:buSzTx/>
              <a:buFont typeface="Courier New" panose="02070309020205020404" pitchFamily="49" charset="0"/>
              <a:buChar char="o"/>
              <a:tabLst/>
              <a:defRPr/>
            </a:pP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The commencement of a de facto relationship </a:t>
            </a:r>
            <a:r>
              <a:rPr kumimoji="0" lang="en-NZ" sz="18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does not </a:t>
            </a: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revoke a prior will of either partner.</a:t>
            </a:r>
          </a:p>
          <a:p>
            <a:pPr marL="285750" marR="0" lvl="0" indent="-285750" algn="l" defTabSz="685800" rtl="0" eaLnBrk="1" fontAlgn="auto" latinLnBrk="0" hangingPunct="1">
              <a:lnSpc>
                <a:spcPct val="90000"/>
              </a:lnSpc>
              <a:spcBef>
                <a:spcPts val="750"/>
              </a:spcBef>
              <a:spcAft>
                <a:spcPts val="0"/>
              </a:spcAft>
              <a:buClrTx/>
              <a:buSzTx/>
              <a:buFont typeface="Courier New" panose="02070309020205020404" pitchFamily="49" charset="0"/>
              <a:buChar char="o"/>
              <a:tabLst/>
              <a:defRPr/>
            </a:pPr>
            <a:endPar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285750" marR="0" lvl="0" indent="-285750" algn="l" defTabSz="685800" rtl="0" eaLnBrk="1" fontAlgn="auto" latinLnBrk="0" hangingPunct="1">
              <a:lnSpc>
                <a:spcPct val="90000"/>
              </a:lnSpc>
              <a:spcBef>
                <a:spcPts val="750"/>
              </a:spcBef>
              <a:spcAft>
                <a:spcPts val="0"/>
              </a:spcAft>
              <a:buClrTx/>
              <a:buSzTx/>
              <a:buFont typeface="Wingdings" pitchFamily="2" charset="2"/>
              <a:buChar char="Ø"/>
              <a:tabLst/>
              <a:defRPr/>
            </a:pPr>
            <a:r>
              <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Section 19:</a:t>
            </a:r>
            <a:r>
              <a:rPr kumimoji="0" lang="en-NZ" sz="1800" b="1" i="0" u="none" strike="noStrike" kern="1200" cap="none" spc="0" normalizeH="0" baseline="0" noProof="0" dirty="0">
                <a:ln>
                  <a:noFill/>
                </a:ln>
                <a:solidFill>
                  <a:srgbClr val="F9C000"/>
                </a:solidFill>
                <a:effectLst/>
                <a:uLnTx/>
                <a:uFillTx/>
                <a:latin typeface="Arial" panose="020B0604020202020204" pitchFamily="34" charset="0"/>
                <a:ea typeface="+mn-ea"/>
                <a:cs typeface="Arial" panose="020B0604020202020204" pitchFamily="34" charset="0"/>
              </a:rPr>
              <a:t> </a:t>
            </a: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Dissolution/annulment of a marriage/civil union, or a separation order invalidates the provision made in a will to a former spouse/civil union partner and the will is read as if the former spouse or civil union partner died immediately before the deceased. </a:t>
            </a:r>
          </a:p>
          <a:p>
            <a:pPr marL="285750" marR="0" lvl="0" indent="-285750" algn="l" defTabSz="685800" rtl="0" eaLnBrk="1" fontAlgn="auto" latinLnBrk="0" hangingPunct="1">
              <a:lnSpc>
                <a:spcPct val="90000"/>
              </a:lnSpc>
              <a:spcBef>
                <a:spcPts val="750"/>
              </a:spcBef>
              <a:spcAft>
                <a:spcPts val="0"/>
              </a:spcAft>
              <a:buClrTx/>
              <a:buSzTx/>
              <a:buFont typeface="Courier New" panose="02070309020205020404" pitchFamily="49" charset="0"/>
              <a:buChar char="o"/>
              <a:tabLst/>
              <a:defRPr/>
            </a:pP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The end of a </a:t>
            </a:r>
            <a:r>
              <a:rPr kumimoji="0" lang="en-NZ" sz="1800" b="1" i="0" u="none"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dfr</a:t>
            </a: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a:t>
            </a:r>
            <a:r>
              <a:rPr kumimoji="0" lang="en-NZ" sz="18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does not </a:t>
            </a: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automatically revoke gifts in a will in favour of the will-maker’s former </a:t>
            </a:r>
            <a:r>
              <a:rPr kumimoji="0" lang="en-NZ" sz="1800" b="1" i="0" u="none"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df</a:t>
            </a: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partner. The will-maker must change their will to prevent a former </a:t>
            </a:r>
            <a:r>
              <a:rPr kumimoji="0" lang="en-NZ" sz="1800" b="1" i="0" u="none"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dfp</a:t>
            </a: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from taking under the will.</a:t>
            </a:r>
            <a:endPar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199234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D51799C-8626-387D-B5E2-7F0906D31B25}"/>
              </a:ext>
            </a:extLst>
          </p:cNvPr>
          <p:cNvSpPr>
            <a:spLocks noGrp="1"/>
          </p:cNvSpPr>
          <p:nvPr>
            <p:ph type="title" idx="4294967295"/>
          </p:nvPr>
        </p:nvSpPr>
        <p:spPr>
          <a:xfrm>
            <a:off x="0" y="0"/>
            <a:ext cx="9144000" cy="49450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NZ" sz="11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Property (Relationships) Act 1976, s 2D</a:t>
            </a:r>
          </a:p>
          <a:p>
            <a:pPr marL="0" marR="0" lvl="0" indent="0" algn="ctr" defTabSz="6858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NZ" sz="11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endParaRP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NZ" sz="11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2D Meaning of de facto relationship</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NZ" sz="11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(1) For the purposes of this Act, a </a:t>
            </a:r>
            <a:r>
              <a:rPr kumimoji="0" lang="en-NZ" sz="1100" b="1" i="1"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de facto relationship</a:t>
            </a:r>
            <a:r>
              <a:rPr kumimoji="0" lang="en-NZ" sz="11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is a relationship between 2 persons (regardless of their sex, sexual orientation, or gender identity)—</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NZ" sz="11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(a) who are both aged 18 years or older; and</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NZ" sz="11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(b) </a:t>
            </a:r>
            <a:r>
              <a:rPr kumimoji="0" lang="en-NZ" sz="1100" b="1" i="0" u="sng"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who live together as a couple</a:t>
            </a:r>
            <a:r>
              <a:rPr kumimoji="0" lang="en-NZ" sz="11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and</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NZ" sz="11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(c) who are not married to, or in a civil union with, one another.</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NZ" sz="11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(2) In determining whether 2 persons live together as a couple, all the circumstances of the relationship are to be taken into account including any of the following matters that are relevant in a particular case:</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NZ" sz="11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(a) the duration of the relationship:</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NZ" sz="11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(b) the nature and extent of common residence:</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NZ" sz="11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(c) whether or not a sexual relationship exists:</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NZ" sz="11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(d) the degree of financial dependence or interdependence, and any arrangements for financial support, between the 	parties:</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NZ" sz="11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(e) the ownership, use, and acquisition of property:</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NZ" sz="11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(f) the degree of mutual commitment to a shared life:</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NZ" sz="11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(g) the care and support of children:</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NZ" sz="11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(h) the performance of household duties:</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NZ" sz="11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a:t>
            </a:r>
            <a:r>
              <a:rPr kumimoji="0" lang="en-NZ" sz="1100" b="1" i="0" u="none" strike="noStrike" kern="1200" cap="none" spc="0" normalizeH="0" baseline="0" noProof="0" dirty="0" err="1">
                <a:ln>
                  <a:noFill/>
                </a:ln>
                <a:solidFill>
                  <a:schemeClr val="bg1"/>
                </a:solidFill>
                <a:effectLst/>
                <a:uLnTx/>
                <a:uFillTx/>
                <a:latin typeface="Arial" panose="020B0604020202020204" pitchFamily="34" charset="0"/>
                <a:ea typeface="Palatino" pitchFamily="2" charset="77"/>
                <a:cs typeface="Arial" panose="020B0604020202020204" pitchFamily="34" charset="0"/>
              </a:rPr>
              <a:t>i</a:t>
            </a:r>
            <a:r>
              <a:rPr kumimoji="0" lang="en-NZ" sz="11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the reputation and public aspects of the relationship.</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NZ" sz="11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(3) In determining whether 2 persons live together as a couple,—</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NZ" sz="11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(a) no finding in respect of any of the matters stated in subsection (2), or in respect of any combination of them, is to be 	regarded as necessary; and</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NZ" sz="11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(b) a court is entitled to have regard to such matters, and to attach such weight to any matter, as may seem 	appropriate to the court in the circumstances of the case.</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NZ" sz="11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(4) For the purposes of this Act, a de facto relationship ends if—</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NZ" sz="11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(a) the de facto partners cease to live together as a couple; or</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NZ" sz="11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(b) one of the de facto partners dies.</a:t>
            </a: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3750" b="1" i="0" u="none" strike="noStrike" kern="1200" cap="none" spc="0" normalizeH="0" baseline="0" noProof="0" dirty="0">
              <a:ln>
                <a:noFill/>
              </a:ln>
              <a:solidFill>
                <a:srgbClr val="F9C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381795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CED826C-2DD7-7246-89BC-2C3BE3BB653B}"/>
              </a:ext>
            </a:extLst>
          </p:cNvPr>
          <p:cNvSpPr>
            <a:spLocks noGrp="1"/>
          </p:cNvSpPr>
          <p:nvPr>
            <p:ph type="title" idx="4294967295"/>
          </p:nvPr>
        </p:nvSpPr>
        <p:spPr>
          <a:xfrm>
            <a:off x="255588" y="82550"/>
            <a:ext cx="8221662" cy="48021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000" b="1" i="0" u="sng"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Relationships in New Zealand</a:t>
            </a:r>
          </a:p>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2000" b="1" i="0" u="sng"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endParaRP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1.	</a:t>
            </a:r>
            <a:r>
              <a:rPr kumimoji="0" lang="en-US" sz="1600" b="1" i="0" u="sng"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Marriages </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Marriage Act 1955 (as amended 2013).</a:t>
            </a:r>
            <a:r>
              <a:rPr kumimoji="0" lang="en-NZ" sz="1600" b="0"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a:t>
            </a:r>
            <a:r>
              <a:rPr kumimoji="0" lang="en-GB" sz="16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Section 2 - </a:t>
            </a:r>
            <a:r>
              <a:rPr kumimoji="0" lang="en-NZ" sz="16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a union of two people, 	regardless of their sex, sexual orientation, or gender identity. </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NZ" sz="16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endParaRP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2.	</a:t>
            </a:r>
            <a:r>
              <a:rPr kumimoji="0" lang="en-US" sz="1600" b="1" i="0" u="sng"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Civil Unions </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NZ" sz="16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Civil Union Act 2004. Section 4(1) - two people, whether they are of different 	or the same sex.</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NZ" sz="16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NZ" sz="16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3.	</a:t>
            </a:r>
            <a:r>
              <a:rPr kumimoji="0" lang="en-NZ" sz="1600" b="1" i="0" u="sng"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De Facto Relationships (unmarried cohabitants)</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Defined in two different statutes (see later)</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No official registered status. </a:t>
            </a:r>
            <a:r>
              <a:rPr kumimoji="0" lang="nl-BE" sz="16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With some limited exceptions , de facto 	partners are treated the same as married couples and registered civil 	union partners. </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nl-BE" sz="16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endParaRPr>
          </a:p>
          <a:p>
            <a:pPr marL="285750" marR="0" lvl="0" indent="-285750" algn="l" defTabSz="685800" rtl="0" eaLnBrk="1" fontAlgn="auto" latinLnBrk="0" hangingPunct="1">
              <a:lnSpc>
                <a:spcPct val="100000"/>
              </a:lnSpc>
              <a:spcBef>
                <a:spcPts val="750"/>
              </a:spcBef>
              <a:spcAft>
                <a:spcPts val="0"/>
              </a:spcAft>
              <a:buClrTx/>
              <a:buSzTx/>
              <a:buFont typeface="Wingdings" pitchFamily="2" charset="2"/>
              <a:buChar char="Ø"/>
              <a:tabLst/>
              <a:defRPr/>
            </a:pPr>
            <a:r>
              <a:rPr kumimoji="0" lang="nl-BE" sz="16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Not legally recognised: polyamorous relationships; non-intimate ‘friend’ or ‘domestic’ relationships etc.</a:t>
            </a:r>
          </a:p>
          <a:p>
            <a:pPr marL="285750" marR="0" lvl="0" indent="-285750" algn="l" defTabSz="685800" rtl="0" eaLnBrk="1" fontAlgn="auto" latinLnBrk="0" hangingPunct="1">
              <a:lnSpc>
                <a:spcPct val="100000"/>
              </a:lnSpc>
              <a:spcBef>
                <a:spcPts val="750"/>
              </a:spcBef>
              <a:spcAft>
                <a:spcPts val="0"/>
              </a:spcAft>
              <a:buClrTx/>
              <a:buSzTx/>
              <a:buFont typeface="Wingdings" pitchFamily="2" charset="2"/>
              <a:buChar char="Ø"/>
              <a:tabLst/>
              <a:defRPr/>
            </a:pPr>
            <a:endParaRPr kumimoji="0" lang="en-US" sz="1400" b="1" i="0" u="none" strike="noStrike" kern="1200" cap="none" spc="0" normalizeH="0" baseline="0" noProof="0" dirty="0">
              <a:ln>
                <a:noFill/>
              </a:ln>
              <a:solidFill>
                <a:schemeClr val="bg1"/>
              </a:solidFill>
              <a:effectLst/>
              <a:uLnTx/>
              <a:uFillTx/>
              <a:latin typeface="Palatino" pitchFamily="2" charset="0"/>
              <a:ea typeface="Palatino" pitchFamily="2" charset="77"/>
              <a:cs typeface="Arial" panose="020B0604020202020204" pitchFamily="34" charset="0"/>
            </a:endParaRPr>
          </a:p>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endParaRPr kumimoji="0" lang="nl-BE" sz="1400" b="1" i="0" u="none" strike="noStrike" kern="1200" cap="none" spc="0" normalizeH="0" baseline="0" noProof="0" dirty="0">
              <a:ln>
                <a:noFill/>
              </a:ln>
              <a:solidFill>
                <a:schemeClr val="bg1"/>
              </a:solidFill>
              <a:effectLst/>
              <a:uLnTx/>
              <a:uFillTx/>
              <a:latin typeface="Palatino" pitchFamily="2" charset="0"/>
              <a:ea typeface="Palatino" pitchFamily="2" charset="77"/>
              <a:cs typeface="Arial" panose="020B0604020202020204" pitchFamily="34" charset="0"/>
            </a:endParaRPr>
          </a:p>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endParaRPr kumimoji="0" lang="en-US" sz="1800" b="1" i="0" u="none" strike="noStrike" kern="1200" cap="none" spc="0" normalizeH="0" baseline="0" noProof="0" dirty="0">
              <a:ln>
                <a:noFill/>
              </a:ln>
              <a:solidFill>
                <a:schemeClr val="bg1"/>
              </a:solidFill>
              <a:effectLst/>
              <a:uLnTx/>
              <a:uFillTx/>
              <a:latin typeface="Palatino" pitchFamily="2" charset="77"/>
              <a:ea typeface="Palatino" pitchFamily="2" charset="77"/>
              <a:cs typeface="Arial" panose="020B0604020202020204" pitchFamily="34" charset="0"/>
            </a:endParaRPr>
          </a:p>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endPar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857250" marR="0" lvl="1" indent="-34290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sz="100" b="0"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I</a:t>
            </a:r>
          </a:p>
        </p:txBody>
      </p:sp>
    </p:spTree>
    <p:extLst>
      <p:ext uri="{BB962C8B-B14F-4D97-AF65-F5344CB8AC3E}">
        <p14:creationId xmlns:p14="http://schemas.microsoft.com/office/powerpoint/2010/main" val="321671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AEBC59E-BBF5-CB44-BF63-39258B1F418B}"/>
              </a:ext>
            </a:extLst>
          </p:cNvPr>
          <p:cNvSpPr>
            <a:spLocks noGrp="1"/>
          </p:cNvSpPr>
          <p:nvPr>
            <p:ph type="title" idx="4294967295"/>
          </p:nvPr>
        </p:nvSpPr>
        <p:spPr>
          <a:xfrm>
            <a:off x="0" y="0"/>
            <a:ext cx="9144000" cy="49704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NZ" sz="16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Statistics</a:t>
            </a:r>
          </a:p>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NZ" sz="16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171450" marR="0" lvl="0" indent="-171450" algn="just" defTabSz="685800" rtl="0" eaLnBrk="1" fontAlgn="auto" latinLnBrk="0" hangingPunct="1">
              <a:lnSpc>
                <a:spcPct val="90000"/>
              </a:lnSpc>
              <a:spcBef>
                <a:spcPts val="750"/>
              </a:spcBef>
              <a:spcAft>
                <a:spcPts val="0"/>
              </a:spcAft>
              <a:buClrTx/>
              <a:buSzTx/>
              <a:buFont typeface="Wingdings" pitchFamily="2" charset="2"/>
              <a:buChar char="Ø"/>
              <a:tabLst/>
              <a:defRPr/>
            </a:pPr>
            <a:r>
              <a:rPr kumimoji="0" lang="en-NZ"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Marriage rates declining </a:t>
            </a:r>
          </a:p>
          <a:p>
            <a:pPr marL="285750" marR="0" lvl="0" indent="-285750" algn="just" defTabSz="685800" rtl="0" eaLnBrk="1" fontAlgn="auto" latinLnBrk="0" hangingPunct="1">
              <a:lnSpc>
                <a:spcPct val="90000"/>
              </a:lnSpc>
              <a:spcBef>
                <a:spcPts val="0"/>
              </a:spcBef>
              <a:spcAft>
                <a:spcPts val="0"/>
              </a:spcAft>
              <a:buClrTx/>
              <a:buSzTx/>
              <a:buFont typeface="Courier New" panose="02070309020205020404" pitchFamily="49" charset="0"/>
              <a:buChar char="o"/>
              <a:tabLst/>
              <a:defRPr/>
            </a:pPr>
            <a:r>
              <a:rPr kumimoji="0" lang="en-NZ"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1971 (the peak) - 45.5 per 1,000 eligible population</a:t>
            </a:r>
          </a:p>
          <a:p>
            <a:pPr marL="285750" marR="0" lvl="0" indent="-285750" algn="just" defTabSz="685800" rtl="0" eaLnBrk="1" fontAlgn="auto" latinLnBrk="0" hangingPunct="1">
              <a:lnSpc>
                <a:spcPct val="90000"/>
              </a:lnSpc>
              <a:spcBef>
                <a:spcPts val="0"/>
              </a:spcBef>
              <a:spcAft>
                <a:spcPts val="0"/>
              </a:spcAft>
              <a:buClrTx/>
              <a:buSzTx/>
              <a:buFont typeface="Courier New" panose="02070309020205020404" pitchFamily="49" charset="0"/>
              <a:buChar char="o"/>
              <a:tabLst/>
              <a:defRPr/>
            </a:pPr>
            <a:r>
              <a:rPr kumimoji="0" lang="en-NZ"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2021 (including civil unions) – 7.7 per 1,000. (&gt;1/3 are now re-marriages/civil unions of one or both partners.)</a:t>
            </a:r>
          </a:p>
          <a:p>
            <a:pPr marL="285750" marR="0" lvl="0" indent="-285750" algn="just" defTabSz="685800" rtl="0" eaLnBrk="1" fontAlgn="auto" latinLnBrk="0" hangingPunct="1">
              <a:lnSpc>
                <a:spcPct val="90000"/>
              </a:lnSpc>
              <a:spcBef>
                <a:spcPts val="0"/>
              </a:spcBef>
              <a:spcAft>
                <a:spcPts val="0"/>
              </a:spcAft>
              <a:buClrTx/>
              <a:buSzTx/>
              <a:buFont typeface="Courier New" panose="02070309020205020404" pitchFamily="49" charset="0"/>
              <a:buChar char="o"/>
              <a:tabLst/>
              <a:defRPr/>
            </a:pPr>
            <a:endParaRPr kumimoji="0" lang="en-NZ"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171450" marR="0" lvl="0" indent="-171450" algn="just" defTabSz="685800" rtl="0" eaLnBrk="1" fontAlgn="auto" latinLnBrk="0" hangingPunct="1">
              <a:lnSpc>
                <a:spcPct val="90000"/>
              </a:lnSpc>
              <a:spcBef>
                <a:spcPts val="750"/>
              </a:spcBef>
              <a:spcAft>
                <a:spcPts val="0"/>
              </a:spcAft>
              <a:buClrTx/>
              <a:buSzTx/>
              <a:buFont typeface="Wingdings" pitchFamily="2" charset="2"/>
              <a:buChar char="Ø"/>
              <a:tabLst/>
              <a:defRPr/>
            </a:pPr>
            <a:r>
              <a:rPr kumimoji="0" lang="en-NZ"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Low uptake of civil unions </a:t>
            </a:r>
          </a:p>
          <a:p>
            <a:pPr marL="285750" marR="0" lvl="0" indent="-285750" algn="just" defTabSz="685800" rtl="0" eaLnBrk="1" fontAlgn="auto" latinLnBrk="0" hangingPunct="1">
              <a:lnSpc>
                <a:spcPct val="90000"/>
              </a:lnSpc>
              <a:spcBef>
                <a:spcPts val="0"/>
              </a:spcBef>
              <a:spcAft>
                <a:spcPts val="0"/>
              </a:spcAft>
              <a:buClrTx/>
              <a:buSzTx/>
              <a:buFont typeface="Courier New" panose="02070309020205020404" pitchFamily="49" charset="0"/>
              <a:buChar char="o"/>
              <a:tabLst/>
              <a:defRPr/>
            </a:pPr>
            <a:r>
              <a:rPr kumimoji="0" lang="en-NZ"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300 civil unions per year 2005 – 2013. </a:t>
            </a:r>
          </a:p>
          <a:p>
            <a:pPr marL="285750" marR="0" lvl="0" indent="-285750" algn="just" defTabSz="685800" rtl="0" eaLnBrk="1" fontAlgn="auto" latinLnBrk="0" hangingPunct="1">
              <a:lnSpc>
                <a:spcPct val="90000"/>
              </a:lnSpc>
              <a:spcBef>
                <a:spcPts val="0"/>
              </a:spcBef>
              <a:spcAft>
                <a:spcPts val="0"/>
              </a:spcAft>
              <a:buClrTx/>
              <a:buSzTx/>
              <a:buFont typeface="Courier New" panose="02070309020205020404" pitchFamily="49" charset="0"/>
              <a:buChar char="o"/>
              <a:tabLst/>
              <a:defRPr/>
            </a:pPr>
            <a:r>
              <a:rPr kumimoji="0" lang="en-NZ"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Since marriage equality laws passed in 2013, the number has further decreased to ≈</a:t>
            </a:r>
            <a:r>
              <a:rPr kumimoji="0" lang="en-NZ" sz="1600" b="1" i="0" u="none" strike="noStrike" kern="1200" cap="none" spc="0" normalizeH="0" baseline="0" noProof="0" dirty="0">
                <a:ln>
                  <a:noFill/>
                </a:ln>
                <a:solidFill>
                  <a:srgbClr val="F9C000"/>
                </a:solidFill>
                <a:effectLst/>
                <a:uLnTx/>
                <a:uFillTx/>
                <a:latin typeface="Arial" panose="020B0604020202020204" pitchFamily="34" charset="0"/>
                <a:ea typeface="+mn-ea"/>
                <a:cs typeface="Arial" panose="020B0604020202020204" pitchFamily="34" charset="0"/>
              </a:rPr>
              <a:t> </a:t>
            </a:r>
            <a:r>
              <a:rPr kumimoji="0" lang="en-NZ"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60 per year.</a:t>
            </a:r>
          </a:p>
          <a:p>
            <a:pPr marL="285750" marR="0" lvl="0" indent="-285750" algn="just" defTabSz="685800" rtl="0" eaLnBrk="1" fontAlgn="auto" latinLnBrk="0" hangingPunct="1">
              <a:lnSpc>
                <a:spcPct val="90000"/>
              </a:lnSpc>
              <a:spcBef>
                <a:spcPts val="0"/>
              </a:spcBef>
              <a:spcAft>
                <a:spcPts val="0"/>
              </a:spcAft>
              <a:buClrTx/>
              <a:buSzTx/>
              <a:buFont typeface="Courier New" panose="02070309020205020404" pitchFamily="49" charset="0"/>
              <a:buChar char="o"/>
              <a:tabLst/>
              <a:defRPr/>
            </a:pPr>
            <a:endParaRPr kumimoji="0" lang="en-NZ"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171450" marR="0" lvl="0" indent="-171450" algn="just" defTabSz="685800" rtl="0" eaLnBrk="1" fontAlgn="auto" latinLnBrk="0" hangingPunct="1">
              <a:lnSpc>
                <a:spcPct val="90000"/>
              </a:lnSpc>
              <a:spcBef>
                <a:spcPts val="750"/>
              </a:spcBef>
              <a:spcAft>
                <a:spcPts val="0"/>
              </a:spcAft>
              <a:buClrTx/>
              <a:buSzTx/>
              <a:buFont typeface="Wingdings" pitchFamily="2" charset="2"/>
              <a:buChar char="Ø"/>
              <a:tabLst/>
              <a:defRPr/>
            </a:pPr>
            <a:r>
              <a:rPr kumimoji="0" lang="en-NZ"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Couples marrying later in life. In 2021: median age of marriage = 30.8 years for women and 32.2 for men. (1971: 20.8 and 23 respectively.)</a:t>
            </a:r>
          </a:p>
          <a:p>
            <a:pPr marL="171450" marR="0" lvl="0" indent="-171450" algn="just" defTabSz="685800" rtl="0" eaLnBrk="1" fontAlgn="auto" latinLnBrk="0" hangingPunct="1">
              <a:lnSpc>
                <a:spcPct val="90000"/>
              </a:lnSpc>
              <a:spcBef>
                <a:spcPts val="750"/>
              </a:spcBef>
              <a:spcAft>
                <a:spcPts val="0"/>
              </a:spcAft>
              <a:buClrTx/>
              <a:buSzTx/>
              <a:buFont typeface="Wingdings" pitchFamily="2" charset="2"/>
              <a:buChar char="Ø"/>
              <a:tabLst/>
              <a:defRPr/>
            </a:pPr>
            <a:endParaRPr kumimoji="0" lang="en-NZ"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171450" marR="0" lvl="0" indent="-171450" algn="just" defTabSz="685800" rtl="0" eaLnBrk="1" fontAlgn="auto" latinLnBrk="0" hangingPunct="1">
              <a:lnSpc>
                <a:spcPct val="90000"/>
              </a:lnSpc>
              <a:spcBef>
                <a:spcPts val="750"/>
              </a:spcBef>
              <a:spcAft>
                <a:spcPts val="0"/>
              </a:spcAft>
              <a:buClrTx/>
              <a:buSzTx/>
              <a:buFont typeface="Wingdings" pitchFamily="2" charset="2"/>
              <a:buChar char="Ø"/>
              <a:tabLst/>
              <a:defRPr/>
            </a:pPr>
            <a:r>
              <a:rPr kumimoji="0" lang="en-NZ"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Divorce rates are also falling. In 2021: 6.2 divorces for every 1,000 existing marriages and civil unions (</a:t>
            </a:r>
            <a:r>
              <a:rPr kumimoji="0" lang="en-NZ" sz="1600" b="1" i="0" u="none"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cf</a:t>
            </a:r>
            <a:r>
              <a:rPr kumimoji="0" lang="en-NZ"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average of 8.4 over the previous five years). Continues general downward trend since the divorce peak in 1982 (Family Proceedings Act 1980 enacted no fault divorce).</a:t>
            </a:r>
          </a:p>
          <a:p>
            <a:pPr marL="285750" marR="0" lvl="0" indent="-285750" algn="just" defTabSz="685800" rtl="0" eaLnBrk="1" fontAlgn="auto" latinLnBrk="0" hangingPunct="1">
              <a:lnSpc>
                <a:spcPct val="90000"/>
              </a:lnSpc>
              <a:spcBef>
                <a:spcPts val="750"/>
              </a:spcBef>
              <a:spcAft>
                <a:spcPts val="0"/>
              </a:spcAft>
              <a:buClrTx/>
              <a:buSzTx/>
              <a:buFont typeface="Wingdings" pitchFamily="2" charset="2"/>
              <a:buChar char="Ø"/>
              <a:tabLst/>
              <a:defRPr/>
            </a:pPr>
            <a:endParaRPr kumimoji="0" lang="en-NZ" sz="14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285750" marR="0" lvl="0" indent="-285750" algn="just" defTabSz="685800" rtl="0" eaLnBrk="1" fontAlgn="auto" latinLnBrk="0" hangingPunct="1">
              <a:lnSpc>
                <a:spcPct val="90000"/>
              </a:lnSpc>
              <a:spcBef>
                <a:spcPts val="750"/>
              </a:spcBef>
              <a:spcAft>
                <a:spcPts val="0"/>
              </a:spcAft>
              <a:buClrTx/>
              <a:buSzTx/>
              <a:buFont typeface="Wingdings" pitchFamily="2" charset="2"/>
              <a:buChar char="Ø"/>
              <a:tabLst/>
              <a:defRPr/>
            </a:pPr>
            <a:endParaRPr kumimoji="0" lang="en-NZ" sz="14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285750" marR="0" lvl="0" indent="-285750" algn="just" defTabSz="685800" rtl="0" eaLnBrk="1" fontAlgn="auto" latinLnBrk="0" hangingPunct="1">
              <a:lnSpc>
                <a:spcPct val="90000"/>
              </a:lnSpc>
              <a:spcBef>
                <a:spcPts val="750"/>
              </a:spcBef>
              <a:spcAft>
                <a:spcPts val="0"/>
              </a:spcAft>
              <a:buClrTx/>
              <a:buSzTx/>
              <a:buFont typeface="Wingdings" pitchFamily="2" charset="2"/>
              <a:buChar char="Ø"/>
              <a:tabLst/>
              <a:defRPr/>
            </a:pPr>
            <a:endParaRPr kumimoji="0" lang="en-US" sz="1400" b="1" i="0" u="none" strike="noStrike" kern="1200" cap="none" spc="0" normalizeH="0" baseline="0" noProof="0" dirty="0">
              <a:ln>
                <a:noFill/>
              </a:ln>
              <a:solidFill>
                <a:srgbClr val="F9C000"/>
              </a:solidFill>
              <a:effectLst/>
              <a:uLnTx/>
              <a:uFillTx/>
              <a:latin typeface="Palatino" pitchFamily="2" charset="0"/>
              <a:ea typeface="+mn-ea"/>
              <a:cs typeface="Arial" panose="020B0604020202020204" pitchFamily="34" charset="0"/>
            </a:endParaRPr>
          </a:p>
        </p:txBody>
      </p:sp>
    </p:spTree>
    <p:extLst>
      <p:ext uri="{BB962C8B-B14F-4D97-AF65-F5344CB8AC3E}">
        <p14:creationId xmlns:p14="http://schemas.microsoft.com/office/powerpoint/2010/main" val="1177242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CED826C-2DD7-7246-89BC-2C3BE3BB653B}"/>
              </a:ext>
            </a:extLst>
          </p:cNvPr>
          <p:cNvSpPr>
            <a:spLocks noGrp="1"/>
          </p:cNvSpPr>
          <p:nvPr>
            <p:ph type="title" idx="4294967295"/>
          </p:nvPr>
        </p:nvSpPr>
        <p:spPr>
          <a:xfrm>
            <a:off x="0" y="0"/>
            <a:ext cx="9144000" cy="48720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kumimoji="0" lang="en-US" sz="2000" b="1" i="0" u="sng"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Statistics – DFRs</a:t>
            </a:r>
          </a:p>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kumimoji="0" lang="en-US" sz="14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(D</a:t>
            </a:r>
            <a:r>
              <a:rPr kumimoji="0" lang="mi-NZ" sz="14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fr statistics are not officially recorded. The census data relied on may not be entirely accurate.)</a:t>
            </a:r>
            <a:r>
              <a:rPr kumimoji="0" lang="en-NZ" sz="14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a:t>
            </a:r>
            <a:endParaRPr kumimoji="0" lang="en-US" sz="1400" b="1" i="0" u="sng"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endParaRP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NZ" sz="14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endParaRPr>
          </a:p>
          <a:p>
            <a:pPr marL="285750" marR="0" lvl="0" indent="-285750" algn="l" defTabSz="685800" rtl="0" eaLnBrk="1" fontAlgn="auto" latinLnBrk="0" hangingPunct="1">
              <a:lnSpc>
                <a:spcPct val="90000"/>
              </a:lnSpc>
              <a:spcBef>
                <a:spcPts val="750"/>
              </a:spcBef>
              <a:spcAft>
                <a:spcPts val="0"/>
              </a:spcAft>
              <a:buClrTx/>
              <a:buSzTx/>
              <a:buFont typeface="Wingdings" pitchFamily="2" charset="2"/>
              <a:buChar char="Ø"/>
              <a:tabLst/>
              <a:defRPr/>
            </a:pP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Steady growth of </a:t>
            </a:r>
            <a:r>
              <a:rPr kumimoji="0" lang="en-NZ" sz="1800" b="1" i="0" u="none"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dfrs</a:t>
            </a: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a:t>
            </a:r>
          </a:p>
          <a:p>
            <a:pPr marL="285750" marR="0" lvl="0" indent="-285750" algn="l" defTabSz="6858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1981 – 3.8%</a:t>
            </a:r>
          </a:p>
          <a:p>
            <a:pPr marL="285750" marR="0" lvl="0" indent="-285750" algn="l" defTabSz="6858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1996 – 8.5%</a:t>
            </a:r>
          </a:p>
          <a:p>
            <a:pPr marL="285750" marR="0" lvl="0" indent="-285750" algn="l" defTabSz="6858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2006 – 20%</a:t>
            </a:r>
          </a:p>
          <a:p>
            <a:pPr marL="285750" marR="0" lvl="0" indent="-285750" algn="l" defTabSz="6858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2018 – 22.6% (‘spouse’ relationships = 77.4 % of relationships)</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285750" marR="0" lvl="0" indent="-285750" algn="l" defTabSz="685800" rtl="0" eaLnBrk="1" fontAlgn="auto" latinLnBrk="0" hangingPunct="1">
              <a:lnSpc>
                <a:spcPct val="100000"/>
              </a:lnSpc>
              <a:spcBef>
                <a:spcPts val="0"/>
              </a:spcBef>
              <a:spcAft>
                <a:spcPts val="0"/>
              </a:spcAft>
              <a:buClrTx/>
              <a:buSzTx/>
              <a:buFont typeface="Wingdings" pitchFamily="2" charset="2"/>
              <a:buChar char="Ø"/>
              <a:tabLst/>
              <a:defRPr/>
            </a:pP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25-34 age group accounts for 31% of </a:t>
            </a:r>
            <a:r>
              <a:rPr kumimoji="0" lang="en-NZ" sz="1800" b="1" i="0" u="none"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dfrs</a:t>
            </a: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15-24 age group ≈ 20%. </a:t>
            </a: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Very </a:t>
            </a:r>
            <a:r>
              <a:rPr kumimoji="0" lang="mi-NZ" sz="18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common for dfr to be the first form of partnership prior to marriage</a:t>
            </a: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285750" marR="0" lvl="0" indent="-285750" algn="l" defTabSz="685800" rtl="0" eaLnBrk="1" fontAlgn="auto" latinLnBrk="0" hangingPunct="1">
              <a:lnSpc>
                <a:spcPct val="100000"/>
              </a:lnSpc>
              <a:spcBef>
                <a:spcPts val="0"/>
              </a:spcBef>
              <a:spcAft>
                <a:spcPts val="0"/>
              </a:spcAft>
              <a:buClrTx/>
              <a:buSzTx/>
              <a:buFont typeface="Wingdings" pitchFamily="2" charset="2"/>
              <a:buChar char="Ø"/>
              <a:tabLst/>
              <a:defRPr/>
            </a:pPr>
            <a:endPar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285750" marR="0" lvl="0" indent="-285750" algn="l" defTabSz="685800" rtl="0" eaLnBrk="1" fontAlgn="auto" latinLnBrk="0" hangingPunct="1">
              <a:lnSpc>
                <a:spcPct val="100000"/>
              </a:lnSpc>
              <a:spcBef>
                <a:spcPts val="0"/>
              </a:spcBef>
              <a:spcAft>
                <a:spcPts val="0"/>
              </a:spcAft>
              <a:buClrTx/>
              <a:buSzTx/>
              <a:buFont typeface="Wingdings" pitchFamily="2" charset="2"/>
              <a:buChar char="Ø"/>
              <a:tabLst/>
              <a:defRPr/>
            </a:pP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30% of children are born into </a:t>
            </a:r>
            <a:r>
              <a:rPr kumimoji="0" lang="en-NZ" sz="1800" b="1" i="0" u="none"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dfrs</a:t>
            </a: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(50% of all births are ex-nuptial).</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285750" marR="0" lvl="0" indent="-285750" algn="l" defTabSz="685800" rtl="0" eaLnBrk="1" fontAlgn="auto" latinLnBrk="0" hangingPunct="1">
              <a:lnSpc>
                <a:spcPct val="100000"/>
              </a:lnSpc>
              <a:spcBef>
                <a:spcPts val="0"/>
              </a:spcBef>
              <a:spcAft>
                <a:spcPts val="0"/>
              </a:spcAft>
              <a:buClrTx/>
              <a:buSzTx/>
              <a:buFont typeface="Wingdings" pitchFamily="2" charset="2"/>
              <a:buChar char="Ø"/>
              <a:tabLst/>
              <a:defRPr/>
            </a:pPr>
            <a:endParaRPr kumimoji="0" lang="en-NZ" sz="1600" b="1" i="0" u="none" strike="noStrike" kern="1200" cap="none" spc="0" normalizeH="0" baseline="0" noProof="0" dirty="0">
              <a:ln>
                <a:noFill/>
              </a:ln>
              <a:solidFill>
                <a:schemeClr val="bg1"/>
              </a:solidFill>
              <a:effectLst/>
              <a:uLnTx/>
              <a:uFillTx/>
              <a:latin typeface="Palatino" pitchFamily="2" charset="0"/>
              <a:ea typeface="+mn-ea"/>
              <a:cs typeface="Arial" panose="020B0604020202020204" pitchFamily="34" charset="0"/>
            </a:endParaRPr>
          </a:p>
          <a:p>
            <a:pPr marL="285750" marR="0" lvl="0" indent="-285750" algn="l" defTabSz="685800" rtl="0" eaLnBrk="1" fontAlgn="auto" latinLnBrk="0" hangingPunct="1">
              <a:lnSpc>
                <a:spcPct val="100000"/>
              </a:lnSpc>
              <a:spcBef>
                <a:spcPts val="0"/>
              </a:spcBef>
              <a:spcAft>
                <a:spcPts val="0"/>
              </a:spcAft>
              <a:buClrTx/>
              <a:buSzTx/>
              <a:buFont typeface="Wingdings" pitchFamily="2" charset="2"/>
              <a:buChar char="§"/>
              <a:tabLst/>
              <a:defRPr/>
            </a:pPr>
            <a:endParaRPr kumimoji="0" lang="en-NZ" sz="1600" b="1" i="0" u="none" strike="noStrike" kern="1200" cap="none" spc="0" normalizeH="0" baseline="0" noProof="0" dirty="0">
              <a:ln>
                <a:noFill/>
              </a:ln>
              <a:solidFill>
                <a:schemeClr val="bg1"/>
              </a:solidFill>
              <a:effectLst/>
              <a:uLnTx/>
              <a:uFillTx/>
              <a:latin typeface="Palatino" pitchFamily="2" charset="0"/>
              <a:ea typeface="+mn-ea"/>
              <a:cs typeface="Arial" panose="020B0604020202020204" pitchFamily="34" charset="0"/>
            </a:endParaRPr>
          </a:p>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endPar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857250" marR="0" lvl="1" indent="-34290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sz="100" b="0"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I</a:t>
            </a:r>
          </a:p>
        </p:txBody>
      </p:sp>
    </p:spTree>
    <p:extLst>
      <p:ext uri="{BB962C8B-B14F-4D97-AF65-F5344CB8AC3E}">
        <p14:creationId xmlns:p14="http://schemas.microsoft.com/office/powerpoint/2010/main" val="1322474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E70E42C-E492-474D-B6DC-DEB039624990}"/>
              </a:ext>
            </a:extLst>
          </p:cNvPr>
          <p:cNvSpPr>
            <a:spLocks noGrp="1"/>
          </p:cNvSpPr>
          <p:nvPr>
            <p:ph type="title" idx="4294967295"/>
          </p:nvPr>
        </p:nvSpPr>
        <p:spPr>
          <a:xfrm>
            <a:off x="0" y="0"/>
            <a:ext cx="9144000" cy="50688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000" b="1" i="0" u="sng"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Two statutory definitions of de facto relationship</a:t>
            </a:r>
          </a:p>
          <a:p>
            <a:pPr marL="0" marR="0" lvl="0" indent="0" algn="l" defTabSz="685800" rtl="0" eaLnBrk="1" fontAlgn="auto" latinLnBrk="0" hangingPunct="1">
              <a:lnSpc>
                <a:spcPct val="90000"/>
              </a:lnSpc>
              <a:spcBef>
                <a:spcPts val="750"/>
              </a:spcBef>
              <a:spcAft>
                <a:spcPts val="600"/>
              </a:spcAft>
              <a:buClrTx/>
              <a:buSzTx/>
              <a:buFont typeface="Arial" panose="020B0604020202020204" pitchFamily="34" charset="0"/>
              <a:buNone/>
              <a:tabLst/>
              <a:defRPr/>
            </a:pPr>
            <a:endParaRPr kumimoji="0" lang="en-NZ" sz="16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342900" marR="0" lvl="0" indent="-342900" algn="l" defTabSz="685800" rtl="0" eaLnBrk="1" fontAlgn="auto" latinLnBrk="0" hangingPunct="1">
              <a:lnSpc>
                <a:spcPct val="90000"/>
              </a:lnSpc>
              <a:spcBef>
                <a:spcPts val="750"/>
              </a:spcBef>
              <a:spcAft>
                <a:spcPts val="600"/>
              </a:spcAft>
              <a:buClrTx/>
              <a:buSzTx/>
              <a:buFont typeface="Arial" panose="020B0604020202020204" pitchFamily="34" charset="0"/>
              <a:buAutoNum type="arabicPeriod"/>
              <a:tabLst/>
              <a:defRPr/>
            </a:pPr>
            <a:r>
              <a:rPr kumimoji="0" lang="en-GB" sz="1800" b="1" i="0" u="sng"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Section 14(1) Legislation Act 2019: </a:t>
            </a:r>
          </a:p>
          <a:p>
            <a:pPr marL="0" marR="0" lvl="0" indent="0" algn="l" defTabSz="6858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1800" b="1" i="0" u="sng"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endParaRPr>
          </a:p>
          <a:p>
            <a:pPr marL="0" marR="0" lvl="0" indent="0" algn="l" defTabSz="6858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GB" sz="16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“In any legislation,</a:t>
            </a:r>
            <a:r>
              <a:rPr kumimoji="0" lang="en-NZ" sz="16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a:t>
            </a:r>
            <a:r>
              <a:rPr kumimoji="0" lang="en-NZ" sz="1600" b="1" i="1"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de facto relationship</a:t>
            </a:r>
            <a:r>
              <a:rPr kumimoji="0" lang="en-NZ" sz="16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means a relationship between 2 people (regardless of their sex, sexual orientation, or gender identity) who—</a:t>
            </a:r>
          </a:p>
          <a:p>
            <a:pPr marL="342900" marR="0" lvl="0" indent="-342900" algn="l" defTabSz="685800" rtl="0" eaLnBrk="1" fontAlgn="auto" latinLnBrk="0" hangingPunct="1">
              <a:lnSpc>
                <a:spcPct val="90000"/>
              </a:lnSpc>
              <a:spcBef>
                <a:spcPts val="0"/>
              </a:spcBef>
              <a:spcAft>
                <a:spcPts val="0"/>
              </a:spcAft>
              <a:buClrTx/>
              <a:buSzTx/>
              <a:buFont typeface="Arial" panose="020B0604020202020204" pitchFamily="34" charset="0"/>
              <a:buAutoNum type="alphaLcParenBoth"/>
              <a:tabLst/>
              <a:defRPr/>
            </a:pPr>
            <a:r>
              <a:rPr kumimoji="0" lang="en-NZ" sz="16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live together as a couple in a relationship </a:t>
            </a:r>
            <a:r>
              <a:rPr kumimoji="0" lang="en-NZ" sz="1600" b="1" i="0" u="sng"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in the nature of marriage</a:t>
            </a:r>
            <a:r>
              <a:rPr kumimoji="0" lang="en-NZ" sz="16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or civil union…”</a:t>
            </a:r>
          </a:p>
          <a:p>
            <a:pPr marL="0" marR="0" lvl="0" indent="0" algn="l" defTabSz="6858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GB" sz="16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endParaRPr>
          </a:p>
          <a:p>
            <a:pPr marL="285750" marR="0" lvl="0" indent="-285750" algn="l" defTabSz="685800" rtl="0" eaLnBrk="1" fontAlgn="auto" latinLnBrk="0" hangingPunct="1">
              <a:lnSpc>
                <a:spcPct val="90000"/>
              </a:lnSpc>
              <a:spcBef>
                <a:spcPts val="750"/>
              </a:spcBef>
              <a:spcAft>
                <a:spcPts val="600"/>
              </a:spcAft>
              <a:buClrTx/>
              <a:buSzTx/>
              <a:buFont typeface="Wingdings" pitchFamily="2" charset="2"/>
              <a:buChar char="Ø"/>
              <a:tabLst/>
              <a:defRPr/>
            </a:pPr>
            <a:r>
              <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‘default definition’ - applies unless another enactment provides otherwise.</a:t>
            </a:r>
            <a:r>
              <a:rPr kumimoji="0" lang="nl-BE" sz="16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Commomly applies in contexts where State rights/obligations depend on ‘marital’ status  (eg, for the purposes of benefit entitlement).</a:t>
            </a:r>
          </a:p>
          <a:p>
            <a:pPr marL="285750" marR="0" lvl="0" indent="-285750" algn="l" defTabSz="685800" rtl="0" eaLnBrk="1" fontAlgn="auto" latinLnBrk="0" hangingPunct="1">
              <a:lnSpc>
                <a:spcPct val="90000"/>
              </a:lnSpc>
              <a:spcBef>
                <a:spcPts val="750"/>
              </a:spcBef>
              <a:spcAft>
                <a:spcPts val="0"/>
              </a:spcAft>
              <a:buClrTx/>
              <a:buSzTx/>
              <a:buFont typeface="Wingdings" pitchFamily="2" charset="2"/>
              <a:buChar char="Ø"/>
              <a:tabLst/>
              <a:defRPr/>
            </a:pPr>
            <a:r>
              <a:rPr kumimoji="0" lang="en-US" sz="1600" b="1" i="1" u="none" strike="noStrike" kern="1200" cap="none" spc="0" normalizeH="0" baseline="0" noProof="0" dirty="0" err="1">
                <a:ln>
                  <a:noFill/>
                </a:ln>
                <a:solidFill>
                  <a:schemeClr val="bg1"/>
                </a:solidFill>
                <a:effectLst/>
                <a:uLnTx/>
                <a:uFillTx/>
                <a:latin typeface="Arial" panose="020B0604020202020204" pitchFamily="34" charset="0"/>
                <a:ea typeface="Palatino" pitchFamily="2" charset="77"/>
                <a:cs typeface="Arial" panose="020B0604020202020204" pitchFamily="34" charset="0"/>
              </a:rPr>
              <a:t>Ruka</a:t>
            </a:r>
            <a:r>
              <a:rPr kumimoji="0" lang="en-US" sz="1600" b="1" i="1"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v Dept of Social Welfare </a:t>
            </a:r>
            <a:r>
              <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[1997] 1 NZLR 154 (CA): A relationship ‘in the nature of marriage’ required </a:t>
            </a:r>
            <a:r>
              <a:rPr kumimoji="0" lang="en-US" sz="1600" b="1" i="0" u="sng"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emotional commitment and financial interdependence</a:t>
            </a:r>
            <a:r>
              <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a:t>
            </a:r>
          </a:p>
          <a:p>
            <a:pPr marL="285750" marR="0" lvl="0" indent="-285750" algn="l" defTabSz="685800" rtl="0" eaLnBrk="1" fontAlgn="auto" latinLnBrk="0" hangingPunct="1">
              <a:lnSpc>
                <a:spcPct val="90000"/>
              </a:lnSpc>
              <a:spcBef>
                <a:spcPts val="750"/>
              </a:spcBef>
              <a:spcAft>
                <a:spcPts val="0"/>
              </a:spcAft>
              <a:buClrTx/>
              <a:buSzTx/>
              <a:buFont typeface="Courier New" panose="02070309020205020404" pitchFamily="49" charset="0"/>
              <a:buChar char="o"/>
              <a:tabLst/>
              <a:defRPr/>
            </a:pPr>
            <a:r>
              <a:rPr kumimoji="0" lang="en-US" sz="16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R’s relationship was violent, her partner supplied no financial or emotional support. She was not in a relationship ‘in the nature of marriage’ = not guilty of benefit fraud.</a:t>
            </a:r>
          </a:p>
          <a:p>
            <a:pPr marL="285750" marR="0" lvl="0" indent="-285750" algn="l" defTabSz="685800" rtl="0" eaLnBrk="1" fontAlgn="auto" latinLnBrk="0" hangingPunct="1">
              <a:lnSpc>
                <a:spcPct val="90000"/>
              </a:lnSpc>
              <a:spcBef>
                <a:spcPts val="750"/>
              </a:spcBef>
              <a:spcAft>
                <a:spcPts val="600"/>
              </a:spcAft>
              <a:buClrTx/>
              <a:buSzTx/>
              <a:buFont typeface="Wingdings" pitchFamily="2" charset="2"/>
              <a:buChar char="Ø"/>
              <a:tabLst/>
              <a:defRPr/>
            </a:pPr>
            <a:endParaRPr kumimoji="0" lang="nl-BE" sz="16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endParaRP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nl-BE" sz="1600" b="1" i="0" u="none" strike="noStrike" kern="1200" cap="none" spc="0" normalizeH="0" baseline="0" noProof="0" dirty="0">
              <a:ln>
                <a:noFill/>
              </a:ln>
              <a:solidFill>
                <a:schemeClr val="bg1"/>
              </a:solidFill>
              <a:effectLst/>
              <a:uLnTx/>
              <a:uFillTx/>
              <a:latin typeface="Palatino" pitchFamily="2" charset="77"/>
              <a:ea typeface="Palatino" pitchFamily="2" charset="77"/>
              <a:cs typeface="Arial" panose="020B0604020202020204" pitchFamily="34" charset="0"/>
            </a:endParaRPr>
          </a:p>
          <a:p>
            <a:pPr marL="285750" marR="0" lvl="0" indent="-285750" algn="just" defTabSz="685800" rtl="0" eaLnBrk="1" fontAlgn="auto" latinLnBrk="0" hangingPunct="1">
              <a:lnSpc>
                <a:spcPct val="90000"/>
              </a:lnSpc>
              <a:spcBef>
                <a:spcPts val="750"/>
              </a:spcBef>
              <a:spcAft>
                <a:spcPts val="0"/>
              </a:spcAft>
              <a:buClrTx/>
              <a:buSzTx/>
              <a:buFont typeface="Courier New" panose="02070309020205020404" pitchFamily="49" charset="0"/>
              <a:buChar char="o"/>
              <a:tabLst/>
              <a:defRPr/>
            </a:pPr>
            <a:endParaRPr kumimoji="0" lang="nl-BE" sz="1600" b="1" i="0" u="none" strike="noStrike" kern="1200" cap="none" spc="0" normalizeH="0" baseline="0" noProof="0" dirty="0">
              <a:ln>
                <a:noFill/>
              </a:ln>
              <a:solidFill>
                <a:schemeClr val="bg1"/>
              </a:solidFill>
              <a:effectLst/>
              <a:uLnTx/>
              <a:uFillTx/>
              <a:latin typeface="Palatino" pitchFamily="2" charset="77"/>
              <a:ea typeface="Palatino" pitchFamily="2" charset="77"/>
              <a:cs typeface="Arial" panose="020B0604020202020204" pitchFamily="34" charset="0"/>
            </a:endParaRP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2000" b="1" i="0" u="none" strike="noStrike" kern="1200" cap="none" spc="0" normalizeH="0" baseline="0" noProof="0" dirty="0">
              <a:ln>
                <a:noFill/>
              </a:ln>
              <a:solidFill>
                <a:srgbClr val="F9C000"/>
              </a:solidFill>
              <a:effectLst/>
              <a:uLnTx/>
              <a:uFillTx/>
              <a:latin typeface="Palatino" pitchFamily="2" charset="77"/>
              <a:ea typeface="Palatino" pitchFamily="2" charset="77"/>
              <a:cs typeface="Arial" panose="020B0604020202020204" pitchFamily="34" charset="0"/>
            </a:endParaRPr>
          </a:p>
        </p:txBody>
      </p:sp>
    </p:spTree>
    <p:extLst>
      <p:ext uri="{BB962C8B-B14F-4D97-AF65-F5344CB8AC3E}">
        <p14:creationId xmlns:p14="http://schemas.microsoft.com/office/powerpoint/2010/main" val="198433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CC0683F-1051-2891-FC7C-B8B9A191F824}"/>
              </a:ext>
            </a:extLst>
          </p:cNvPr>
          <p:cNvSpPr>
            <a:spLocks noGrp="1"/>
          </p:cNvSpPr>
          <p:nvPr>
            <p:ph type="title" idx="4294967295"/>
          </p:nvPr>
        </p:nvSpPr>
        <p:spPr>
          <a:xfrm>
            <a:off x="0" y="-314325"/>
            <a:ext cx="9144000" cy="58451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NZ" sz="2000" b="1" i="0" u="sng"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endParaRPr>
          </a:p>
          <a:p>
            <a:pPr marL="342900" marR="0" lvl="0" indent="-342900" algn="l" defTabSz="685800" rtl="0" eaLnBrk="1" fontAlgn="auto" latinLnBrk="0" hangingPunct="1">
              <a:lnSpc>
                <a:spcPct val="90000"/>
              </a:lnSpc>
              <a:spcBef>
                <a:spcPts val="0"/>
              </a:spcBef>
              <a:spcAft>
                <a:spcPts val="0"/>
              </a:spcAft>
              <a:buClrTx/>
              <a:buSzTx/>
              <a:buFont typeface="Arial" panose="020B0604020202020204" pitchFamily="34" charset="0"/>
              <a:buAutoNum type="arabicPeriod" startAt="2"/>
              <a:tabLst/>
              <a:defRPr/>
            </a:pPr>
            <a:endParaRPr kumimoji="0" lang="en-NZ" sz="1800" b="1" i="0" u="sng"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endParaRPr>
          </a:p>
          <a:p>
            <a:pPr marL="342900" marR="0" lvl="0" indent="-342900" algn="l" defTabSz="685800" rtl="0" eaLnBrk="1" fontAlgn="auto" latinLnBrk="0" hangingPunct="1">
              <a:lnSpc>
                <a:spcPct val="90000"/>
              </a:lnSpc>
              <a:spcBef>
                <a:spcPts val="0"/>
              </a:spcBef>
              <a:spcAft>
                <a:spcPts val="0"/>
              </a:spcAft>
              <a:buClrTx/>
              <a:buSzTx/>
              <a:buFont typeface="Arial" panose="020B0604020202020204" pitchFamily="34" charset="0"/>
              <a:buAutoNum type="arabicPeriod" startAt="2"/>
              <a:tabLst/>
              <a:defRPr/>
            </a:pPr>
            <a:r>
              <a:rPr kumimoji="0" lang="en-NZ" sz="1800" b="1" i="0" u="sng"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Property (Relationships) Act 1976 (as amended 2001)</a:t>
            </a:r>
          </a:p>
          <a:p>
            <a:pPr marL="0" marR="0" lvl="0" indent="0" algn="l" defTabSz="6858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NZ" sz="1800" b="1" i="0" u="sng"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endParaRPr>
          </a:p>
          <a:p>
            <a:pPr marL="0" marR="0" lvl="0" indent="0" algn="l" defTabSz="6858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285750" marR="0" lvl="0" indent="-285750" algn="l" defTabSz="685800" rtl="0" eaLnBrk="1" fontAlgn="auto" latinLnBrk="0" hangingPunct="1">
              <a:lnSpc>
                <a:spcPct val="90000"/>
              </a:lnSpc>
              <a:spcBef>
                <a:spcPts val="0"/>
              </a:spcBef>
              <a:spcAft>
                <a:spcPts val="0"/>
              </a:spcAft>
              <a:buClrTx/>
              <a:buSzTx/>
              <a:buFont typeface="Wingdings" pitchFamily="2" charset="2"/>
              <a:buChar char="Ø"/>
              <a:tabLst/>
              <a:defRPr/>
            </a:pP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If PRA definition of </a:t>
            </a:r>
            <a:r>
              <a:rPr kumimoji="0" lang="en-NZ" sz="1800" b="1" i="0" u="none"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dfr</a:t>
            </a: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applies, the LA ‘default’ definition does not apply.</a:t>
            </a:r>
          </a:p>
          <a:p>
            <a:pPr marL="0" marR="0" lvl="0" indent="0" algn="ctr" defTabSz="6858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NZ" sz="1800" b="1" i="0" u="sng"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endParaRPr>
          </a:p>
          <a:p>
            <a:pPr marL="285750" marR="0" lvl="0" indent="-285750" algn="l" defTabSz="685800" rtl="0" eaLnBrk="1" fontAlgn="auto" latinLnBrk="0" hangingPunct="1">
              <a:lnSpc>
                <a:spcPct val="90000"/>
              </a:lnSpc>
              <a:spcBef>
                <a:spcPts val="0"/>
              </a:spcBef>
              <a:spcAft>
                <a:spcPts val="0"/>
              </a:spcAft>
              <a:buClrTx/>
              <a:buSzTx/>
              <a:buFont typeface="Wingdings" pitchFamily="2" charset="2"/>
              <a:buChar char="Ø"/>
              <a:tabLst/>
              <a:defRPr/>
            </a:pPr>
            <a:r>
              <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PRA is a deferred property-sharing ‘regime’; </a:t>
            </a:r>
            <a:r>
              <a:rPr kumimoji="0" lang="en-US" sz="1800" b="1" i="0" u="none" strike="noStrike" kern="1200" cap="none" spc="0" normalizeH="0" baseline="0" noProof="0" dirty="0" err="1">
                <a:ln>
                  <a:noFill/>
                </a:ln>
                <a:solidFill>
                  <a:schemeClr val="bg1"/>
                </a:solidFill>
                <a:effectLst/>
                <a:uLnTx/>
                <a:uFillTx/>
                <a:latin typeface="Arial" panose="020B0604020202020204" pitchFamily="34" charset="0"/>
                <a:ea typeface="Palatino" pitchFamily="2" charset="77"/>
                <a:cs typeface="Arial" panose="020B0604020202020204" pitchFamily="34" charset="0"/>
              </a:rPr>
              <a:t>crystallises</a:t>
            </a:r>
            <a:r>
              <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on separation or death; property is classified as relationship (divided equally) or separate (not shared).</a:t>
            </a:r>
          </a:p>
          <a:p>
            <a:pPr marL="285750" marR="0" lvl="0" indent="-285750" algn="l" defTabSz="685800" rtl="0" eaLnBrk="1" fontAlgn="auto" latinLnBrk="0" hangingPunct="1">
              <a:lnSpc>
                <a:spcPct val="90000"/>
              </a:lnSpc>
              <a:spcBef>
                <a:spcPts val="0"/>
              </a:spcBef>
              <a:spcAft>
                <a:spcPts val="0"/>
              </a:spcAft>
              <a:buClrTx/>
              <a:buSzTx/>
              <a:buFont typeface="Wingdings" pitchFamily="2" charset="2"/>
              <a:buChar char="Ø"/>
              <a:tabLst/>
              <a:defRPr/>
            </a:pPr>
            <a:endPar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endParaRPr>
          </a:p>
          <a:p>
            <a:pPr marL="285750" marR="0" lvl="0" indent="-285750" algn="l" defTabSz="685800" rtl="0" eaLnBrk="1" fontAlgn="auto" latinLnBrk="0" hangingPunct="1">
              <a:lnSpc>
                <a:spcPct val="90000"/>
              </a:lnSpc>
              <a:spcBef>
                <a:spcPts val="0"/>
              </a:spcBef>
              <a:spcAft>
                <a:spcPts val="0"/>
              </a:spcAft>
              <a:buClrTx/>
              <a:buSzTx/>
              <a:buFont typeface="Wingdings" pitchFamily="2" charset="2"/>
              <a:buChar char="Ø"/>
              <a:tabLst/>
              <a:defRPr/>
            </a:pPr>
            <a:r>
              <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PRA is a ‘default’/ opt-out regime. In the recent </a:t>
            </a:r>
            <a:r>
              <a:rPr kumimoji="0" lang="en-US" sz="1800" b="1" i="0" u="none" strike="noStrike" kern="1200" cap="none" spc="0" normalizeH="0" baseline="0" noProof="0" dirty="0" err="1">
                <a:ln>
                  <a:noFill/>
                </a:ln>
                <a:solidFill>
                  <a:schemeClr val="bg1"/>
                </a:solidFill>
                <a:effectLst/>
                <a:uLnTx/>
                <a:uFillTx/>
                <a:latin typeface="Arial" panose="020B0604020202020204" pitchFamily="34" charset="0"/>
                <a:ea typeface="Palatino" pitchFamily="2" charset="77"/>
                <a:cs typeface="Arial" panose="020B0604020202020204" pitchFamily="34" charset="0"/>
              </a:rPr>
              <a:t>Borrin</a:t>
            </a:r>
            <a:r>
              <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Foundation study of </a:t>
            </a: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1,361 people (≈ 60% were in a current relationship) only 10% had made a formal agreement to contract out of the PRA.*</a:t>
            </a:r>
          </a:p>
          <a:p>
            <a:pPr marL="285750" marR="0" lvl="0" indent="-285750" algn="l" defTabSz="685800" rtl="0" eaLnBrk="1" fontAlgn="auto" latinLnBrk="0" hangingPunct="1">
              <a:lnSpc>
                <a:spcPct val="90000"/>
              </a:lnSpc>
              <a:spcBef>
                <a:spcPts val="0"/>
              </a:spcBef>
              <a:spcAft>
                <a:spcPts val="0"/>
              </a:spcAft>
              <a:buClrTx/>
              <a:buSzTx/>
              <a:buFont typeface="Wingdings" pitchFamily="2" charset="2"/>
              <a:buChar char="Ø"/>
              <a:tabLst/>
              <a:defRPr/>
            </a:pPr>
            <a:endPar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285750" marR="0" lvl="0" indent="-285750" algn="l" defTabSz="685800" rtl="0" eaLnBrk="1" fontAlgn="auto" latinLnBrk="0" hangingPunct="1">
              <a:lnSpc>
                <a:spcPct val="90000"/>
              </a:lnSpc>
              <a:spcBef>
                <a:spcPts val="0"/>
              </a:spcBef>
              <a:spcAft>
                <a:spcPts val="0"/>
              </a:spcAft>
              <a:buClrTx/>
              <a:buSzTx/>
              <a:buFont typeface="Wingdings" pitchFamily="2" charset="2"/>
              <a:buChar char="Ø"/>
              <a:tabLst/>
              <a:defRPr/>
            </a:pPr>
            <a:endPar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0" marR="0" lvl="0" indent="0" algn="l" defTabSz="6858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0" marR="0" lvl="0" indent="0" algn="l" defTabSz="6858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4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a:t>
            </a:r>
            <a:r>
              <a:rPr kumimoji="0" lang="mi-NZ" sz="1400" b="1" i="0" u="none" strike="noStrike" kern="1200" cap="none" spc="0" normalizeH="0" baseline="0" noProof="0" dirty="0">
                <a:ln>
                  <a:noFill/>
                </a:ln>
                <a:solidFill>
                  <a:schemeClr val="bg1"/>
                </a:solidFill>
                <a:effectLst/>
                <a:uLnTx/>
                <a:uFillTx/>
                <a:latin typeface="Arial" panose="020B0604020202020204" pitchFamily="34" charset="0"/>
                <a:ea typeface="Calibri" panose="020F0502020204030204" pitchFamily="34" charset="0"/>
                <a:cs typeface="Arial" panose="020B0604020202020204" pitchFamily="34" charset="0"/>
              </a:rPr>
              <a:t>“Relationship property division in New Zealand: Public attitudes and values. A general population survey” (Wellington: New Zealand, 2018: Michael and Suzanne Borrin Foundation)</a:t>
            </a:r>
            <a:r>
              <a:rPr kumimoji="0" lang="en-NZ" sz="1400" b="1" i="0" u="none" strike="noStrike" kern="1200" cap="none" spc="0" normalizeH="0" baseline="30000" noProof="0" dirty="0">
                <a:ln>
                  <a:noFill/>
                </a:ln>
                <a:solidFill>
                  <a:schemeClr val="bg1"/>
                </a:solidFill>
                <a:effectLst/>
                <a:uLnTx/>
                <a:uFillTx/>
                <a:latin typeface="Arial" panose="020B0604020202020204" pitchFamily="34" charset="0"/>
                <a:ea typeface="Calibri" panose="020F0502020204030204" pitchFamily="34" charset="0"/>
                <a:cs typeface="Arial" panose="020B0604020202020204" pitchFamily="34" charset="0"/>
              </a:rPr>
              <a:t> </a:t>
            </a:r>
            <a:r>
              <a:rPr kumimoji="0" lang="en-US" sz="14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hlinkClick r:id="rId3">
                  <a:extLst>
                    <a:ext uri="{A12FA001-AC4F-418D-AE19-62706E023703}">
                      <ahyp:hlinkClr xmlns:ahyp="http://schemas.microsoft.com/office/drawing/2018/hyperlinkcolor" val="tx"/>
                    </a:ext>
                  </a:extLst>
                </a:hlinkClick>
              </a:rPr>
              <a:t>https://www.borrinfoundation.nz/wp-content/uploads/2022/11/RH5-Prenuptial-or-Contracting-Out-Agreements.pdf</a:t>
            </a:r>
            <a:endParaRPr kumimoji="0" lang="en-US" sz="14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endParaRPr>
          </a:p>
          <a:p>
            <a:pPr marL="285750" marR="0" lvl="0" indent="-285750" algn="l" defTabSz="685800" rtl="0" eaLnBrk="1" fontAlgn="auto" latinLnBrk="0" hangingPunct="1">
              <a:lnSpc>
                <a:spcPct val="90000"/>
              </a:lnSpc>
              <a:spcBef>
                <a:spcPts val="0"/>
              </a:spcBef>
              <a:spcAft>
                <a:spcPts val="0"/>
              </a:spcAft>
              <a:buClrTx/>
              <a:buSzTx/>
              <a:buFont typeface="Wingdings" pitchFamily="2" charset="2"/>
              <a:buChar char="Ø"/>
              <a:tabLst/>
              <a:defRPr/>
            </a:pPr>
            <a:endPar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endParaRPr>
          </a:p>
        </p:txBody>
      </p:sp>
    </p:spTree>
    <p:extLst>
      <p:ext uri="{BB962C8B-B14F-4D97-AF65-F5344CB8AC3E}">
        <p14:creationId xmlns:p14="http://schemas.microsoft.com/office/powerpoint/2010/main" val="3679152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6AC6CC6-757F-0CFC-60F0-8407B14C11CD}"/>
              </a:ext>
            </a:extLst>
          </p:cNvPr>
          <p:cNvSpPr>
            <a:spLocks noGrp="1"/>
          </p:cNvSpPr>
          <p:nvPr>
            <p:ph type="title" idx="4294967295"/>
          </p:nvPr>
        </p:nvSpPr>
        <p:spPr>
          <a:xfrm>
            <a:off x="0" y="0"/>
            <a:ext cx="9144000" cy="58189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NZ" sz="20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De facto relationships and the PRA</a:t>
            </a:r>
          </a:p>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NZ" sz="20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NZ" sz="16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285750" marR="0" lvl="0" indent="-285750" algn="l" defTabSz="685800" rtl="0" eaLnBrk="1" fontAlgn="auto" latinLnBrk="0" hangingPunct="1">
              <a:lnSpc>
                <a:spcPct val="90000"/>
              </a:lnSpc>
              <a:spcBef>
                <a:spcPts val="0"/>
              </a:spcBef>
              <a:spcAft>
                <a:spcPts val="0"/>
              </a:spcAft>
              <a:buClrTx/>
              <a:buSzTx/>
              <a:buFont typeface="Wingdings" pitchFamily="2" charset="2"/>
              <a:buChar char="Ø"/>
              <a:tabLst/>
              <a:defRPr/>
            </a:pP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Same rules apply to marriages, civil unions and </a:t>
            </a:r>
            <a:r>
              <a:rPr kumimoji="0" lang="en-NZ" sz="1800" b="1" i="0" u="none"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dfrs</a:t>
            </a: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for the purposes of family property division (PRA). </a:t>
            </a:r>
          </a:p>
          <a:p>
            <a:pPr marL="285750" marR="0" lvl="0" indent="-285750" algn="l" defTabSz="685800" rtl="0" eaLnBrk="1" fontAlgn="auto" latinLnBrk="0" hangingPunct="1">
              <a:lnSpc>
                <a:spcPct val="90000"/>
              </a:lnSpc>
              <a:spcBef>
                <a:spcPts val="0"/>
              </a:spcBef>
              <a:spcAft>
                <a:spcPts val="0"/>
              </a:spcAft>
              <a:buClrTx/>
              <a:buSzTx/>
              <a:buFont typeface="Wingdings" pitchFamily="2" charset="2"/>
              <a:buChar char="Ø"/>
              <a:tabLst/>
              <a:defRPr/>
            </a:pPr>
            <a:endPar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285750" marR="0" lvl="0" indent="-285750" algn="l" defTabSz="685800" rtl="0" eaLnBrk="1" fontAlgn="auto" latinLnBrk="0" hangingPunct="1">
              <a:lnSpc>
                <a:spcPct val="90000"/>
              </a:lnSpc>
              <a:spcBef>
                <a:spcPts val="0"/>
              </a:spcBef>
              <a:spcAft>
                <a:spcPts val="0"/>
              </a:spcAft>
              <a:buClrTx/>
              <a:buSzTx/>
              <a:buFont typeface="Wingdings" pitchFamily="2" charset="2"/>
              <a:buChar char="Ø"/>
              <a:tabLst/>
              <a:defRPr/>
            </a:pP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Family Proceedings Act 1980 (adult maintenance) and Family Protection Act 1955 (inheritance claims) also apply the PRA definition of </a:t>
            </a:r>
            <a:r>
              <a:rPr kumimoji="0" lang="en-NZ" sz="1800" b="1" i="0" u="none"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dfr</a:t>
            </a: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a:t>
            </a:r>
          </a:p>
          <a:p>
            <a:pPr marL="285750" marR="0" lvl="0" indent="-285750" algn="l" defTabSz="685800" rtl="0" eaLnBrk="1" fontAlgn="auto" latinLnBrk="0" hangingPunct="1">
              <a:lnSpc>
                <a:spcPct val="90000"/>
              </a:lnSpc>
              <a:spcBef>
                <a:spcPts val="0"/>
              </a:spcBef>
              <a:spcAft>
                <a:spcPts val="0"/>
              </a:spcAft>
              <a:buClrTx/>
              <a:buSzTx/>
              <a:buFont typeface="Wingdings" pitchFamily="2" charset="2"/>
              <a:buChar char="Ø"/>
              <a:tabLst/>
              <a:defRPr/>
            </a:pPr>
            <a:endParaRPr kumimoji="0" lang="en-NZ" sz="18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285750" marR="0" lvl="0" indent="-285750" algn="l" defTabSz="685800" rtl="0" eaLnBrk="1" fontAlgn="auto" latinLnBrk="0" hangingPunct="1">
              <a:lnSpc>
                <a:spcPct val="90000"/>
              </a:lnSpc>
              <a:spcBef>
                <a:spcPts val="0"/>
              </a:spcBef>
              <a:spcAft>
                <a:spcPts val="0"/>
              </a:spcAft>
              <a:buClrTx/>
              <a:buSzTx/>
              <a:buFont typeface="Wingdings" pitchFamily="2" charset="2"/>
              <a:buChar char="Ø"/>
              <a:tabLst/>
              <a:defRPr/>
            </a:pPr>
            <a:r>
              <a:rPr kumimoji="0" lang="en-NZ" sz="1800" b="1" i="0" u="none"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Dfrs</a:t>
            </a: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of &lt;3 years are not covered by the PRA unless there is a child of the </a:t>
            </a:r>
            <a:r>
              <a:rPr kumimoji="0" lang="en-NZ" sz="1800" b="1" i="0" u="none"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dfr</a:t>
            </a: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or the applicant has made a substantial contribution to the </a:t>
            </a:r>
            <a:r>
              <a:rPr kumimoji="0" lang="en-NZ" sz="1800" b="1" i="0" u="none"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dfr</a:t>
            </a: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and the court is satisfied that failure to make an order would result in serious injustice (ss 2E, 4(5), 14A). </a:t>
            </a:r>
          </a:p>
          <a:p>
            <a:pPr marL="0" marR="0" lvl="0" indent="0" algn="l" defTabSz="6858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285750" marR="0" lvl="0" indent="-285750" algn="l" defTabSz="685800" rtl="0" eaLnBrk="1" fontAlgn="auto" latinLnBrk="0" hangingPunct="1">
              <a:lnSpc>
                <a:spcPct val="90000"/>
              </a:lnSpc>
              <a:spcBef>
                <a:spcPts val="0"/>
              </a:spcBef>
              <a:spcAft>
                <a:spcPts val="0"/>
              </a:spcAft>
              <a:buClrTx/>
              <a:buSzTx/>
              <a:buFont typeface="Wingdings" pitchFamily="2" charset="2"/>
              <a:buChar char="Ø"/>
              <a:tabLst/>
              <a:defRPr/>
            </a:pP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People in ‘non-qualifying’ </a:t>
            </a:r>
            <a:r>
              <a:rPr kumimoji="0" lang="en-NZ" sz="1800" b="1" i="0" u="none"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dfrs</a:t>
            </a: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must rely on other legal remedies – </a:t>
            </a:r>
            <a:r>
              <a:rPr kumimoji="0" lang="en-NZ" sz="1800" b="1" i="0" u="none"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eg</a:t>
            </a: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equitable constructive trust, with no guarantee of equal sharing etc.</a:t>
            </a: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3750" b="1" i="0" u="none" strike="noStrike" kern="1200" cap="none" spc="0" normalizeH="0" baseline="0" noProof="0" dirty="0">
              <a:ln>
                <a:noFill/>
              </a:ln>
              <a:solidFill>
                <a:srgbClr val="F9C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82365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E584A57-6E14-6B5A-11FB-C0A3E133063A}"/>
              </a:ext>
            </a:extLst>
          </p:cNvPr>
          <p:cNvSpPr>
            <a:spLocks noGrp="1"/>
          </p:cNvSpPr>
          <p:nvPr>
            <p:ph type="title" idx="4294967295"/>
          </p:nvPr>
        </p:nvSpPr>
        <p:spPr>
          <a:xfrm>
            <a:off x="0" y="0"/>
            <a:ext cx="9144000" cy="48212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000" b="1" i="0" u="sng"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De facto relationships*</a:t>
            </a:r>
          </a:p>
        </p:txBody>
      </p:sp>
      <p:sp>
        <p:nvSpPr>
          <p:cNvPr id="4" name="TextBox 3">
            <a:extLst>
              <a:ext uri="{FF2B5EF4-FFF2-40B4-BE49-F238E27FC236}">
                <a16:creationId xmlns:a16="http://schemas.microsoft.com/office/drawing/2014/main" id="{19B27B59-72E3-4552-9955-C2742E49EFAE}"/>
              </a:ext>
            </a:extLst>
          </p:cNvPr>
          <p:cNvSpPr txBox="1"/>
          <p:nvPr/>
        </p:nvSpPr>
        <p:spPr>
          <a:xfrm>
            <a:off x="117683" y="555160"/>
            <a:ext cx="8778239" cy="4678204"/>
          </a:xfrm>
          <a:prstGeom prst="rect">
            <a:avLst/>
          </a:prstGeom>
          <a:noFill/>
        </p:spPr>
        <p:txBody>
          <a:bodyPr wrap="square">
            <a:spAutoFit/>
          </a:bodyPr>
          <a:lstStyle/>
          <a:p>
            <a:pPr marL="285750" indent="-285750">
              <a:lnSpc>
                <a:spcPct val="100000"/>
              </a:lnSpc>
              <a:spcBef>
                <a:spcPts val="0"/>
              </a:spcBef>
              <a:buFont typeface="Wingdings" pitchFamily="2" charset="2"/>
              <a:buChar char="Ø"/>
            </a:pPr>
            <a:endParaRPr lang="en-NZ" sz="1800" b="1" dirty="0">
              <a:solidFill>
                <a:schemeClr val="bg1"/>
              </a:solidFill>
              <a:latin typeface="Arial" panose="020B0604020202020204" pitchFamily="34" charset="0"/>
              <a:ea typeface="Palatino" pitchFamily="2" charset="77"/>
              <a:cs typeface="Arial" panose="020B0604020202020204" pitchFamily="34" charset="0"/>
            </a:endParaRPr>
          </a:p>
          <a:p>
            <a:pPr marL="285750" indent="-285750">
              <a:lnSpc>
                <a:spcPct val="100000"/>
              </a:lnSpc>
              <a:spcBef>
                <a:spcPts val="0"/>
              </a:spcBef>
              <a:buFont typeface="Wingdings" pitchFamily="2" charset="2"/>
              <a:buChar char="Ø"/>
            </a:pPr>
            <a:r>
              <a:rPr lang="en-NZ" sz="1800" b="1" dirty="0">
                <a:solidFill>
                  <a:schemeClr val="bg1"/>
                </a:solidFill>
                <a:latin typeface="Arial" panose="020B0604020202020204" pitchFamily="34" charset="0"/>
                <a:ea typeface="Palatino" pitchFamily="2" charset="77"/>
                <a:cs typeface="Arial" panose="020B0604020202020204" pitchFamily="34" charset="0"/>
              </a:rPr>
              <a:t>Section 2D PRA defines a dfr as two people of at least 18 years of age </a:t>
            </a:r>
            <a:r>
              <a:rPr lang="en-NZ" sz="1800" b="1" u="sng" dirty="0">
                <a:solidFill>
                  <a:schemeClr val="bg1"/>
                </a:solidFill>
                <a:latin typeface="Arial" panose="020B0604020202020204" pitchFamily="34" charset="0"/>
                <a:ea typeface="Palatino" pitchFamily="2" charset="77"/>
                <a:cs typeface="Arial" panose="020B0604020202020204" pitchFamily="34" charset="0"/>
              </a:rPr>
              <a:t>living together as a couple.</a:t>
            </a:r>
            <a:r>
              <a:rPr lang="en-NZ" sz="1800" b="1" dirty="0">
                <a:solidFill>
                  <a:schemeClr val="bg1"/>
                </a:solidFill>
                <a:latin typeface="Arial" panose="020B0604020202020204" pitchFamily="34" charset="0"/>
                <a:ea typeface="Palatino" pitchFamily="2" charset="77"/>
                <a:cs typeface="Arial" panose="020B0604020202020204" pitchFamily="34" charset="0"/>
              </a:rPr>
              <a:t> </a:t>
            </a:r>
          </a:p>
          <a:p>
            <a:pPr marL="285750" indent="-285750">
              <a:lnSpc>
                <a:spcPct val="100000"/>
              </a:lnSpc>
              <a:spcBef>
                <a:spcPts val="0"/>
              </a:spcBef>
              <a:buFont typeface="Wingdings" pitchFamily="2" charset="2"/>
              <a:buChar char="Ø"/>
            </a:pPr>
            <a:endParaRPr lang="en-NZ" sz="1800" b="1" u="sng" dirty="0">
              <a:solidFill>
                <a:schemeClr val="bg1"/>
              </a:solidFill>
              <a:latin typeface="Arial" panose="020B0604020202020204" pitchFamily="34" charset="0"/>
              <a:ea typeface="Palatino" pitchFamily="2" charset="77"/>
              <a:cs typeface="Arial" panose="020B0604020202020204" pitchFamily="34" charset="0"/>
            </a:endParaRPr>
          </a:p>
          <a:p>
            <a:pPr marL="285750" indent="-285750">
              <a:lnSpc>
                <a:spcPct val="100000"/>
              </a:lnSpc>
              <a:spcBef>
                <a:spcPts val="0"/>
              </a:spcBef>
              <a:buFont typeface="Wingdings" pitchFamily="2" charset="2"/>
              <a:buChar char="Ø"/>
            </a:pPr>
            <a:r>
              <a:rPr lang="en-NZ" sz="1800" b="1" dirty="0">
                <a:solidFill>
                  <a:schemeClr val="bg1"/>
                </a:solidFill>
                <a:latin typeface="Arial" panose="020B0604020202020204" pitchFamily="34" charset="0"/>
                <a:ea typeface="Palatino" pitchFamily="2" charset="77"/>
                <a:cs typeface="Arial" panose="020B0604020202020204" pitchFamily="34" charset="0"/>
              </a:rPr>
              <a:t>A list of nine factors (non-essential) assists the courts in deciding whether they were living together as a couple. Including: length of the relationship; nature and extent of common residence; whether there was a sexual relationship; degree of financial inter/dependence.</a:t>
            </a:r>
          </a:p>
          <a:p>
            <a:pPr marL="285750" indent="-285750">
              <a:lnSpc>
                <a:spcPct val="100000"/>
              </a:lnSpc>
              <a:spcBef>
                <a:spcPts val="0"/>
              </a:spcBef>
              <a:buFont typeface="Wingdings" pitchFamily="2" charset="2"/>
              <a:buChar char="Ø"/>
            </a:pPr>
            <a:endParaRPr lang="en-NZ" sz="1800" b="1" dirty="0">
              <a:solidFill>
                <a:schemeClr val="bg1"/>
              </a:solidFill>
              <a:latin typeface="Arial" panose="020B0604020202020204" pitchFamily="34" charset="0"/>
              <a:ea typeface="Palatino" pitchFamily="2" charset="77"/>
              <a:cs typeface="Arial" panose="020B0604020202020204" pitchFamily="34" charset="0"/>
            </a:endParaRPr>
          </a:p>
          <a:p>
            <a:pPr marL="285750" indent="-285750">
              <a:lnSpc>
                <a:spcPct val="100000"/>
              </a:lnSpc>
              <a:spcBef>
                <a:spcPts val="0"/>
              </a:spcBef>
              <a:buFont typeface="Wingdings" pitchFamily="2" charset="2"/>
              <a:buChar char="Ø"/>
            </a:pPr>
            <a:r>
              <a:rPr lang="en-NZ" sz="1800" b="1" dirty="0">
                <a:solidFill>
                  <a:schemeClr val="bg1"/>
                </a:solidFill>
                <a:latin typeface="Arial" panose="020B0604020202020204" pitchFamily="34" charset="0"/>
                <a:ea typeface="Palatino" pitchFamily="2" charset="77"/>
                <a:cs typeface="Arial" panose="020B0604020202020204" pitchFamily="34" charset="0"/>
              </a:rPr>
              <a:t>Case law shows that ‘living together’ generally requires some form of physical sharing, while coupledom is demonstrated by a mutual commitment to a share life.</a:t>
            </a:r>
          </a:p>
          <a:p>
            <a:pPr>
              <a:lnSpc>
                <a:spcPct val="100000"/>
              </a:lnSpc>
              <a:spcBef>
                <a:spcPts val="0"/>
              </a:spcBef>
            </a:pPr>
            <a:r>
              <a:rPr lang="en-NZ" sz="1800" b="1" dirty="0">
                <a:solidFill>
                  <a:schemeClr val="bg1"/>
                </a:solidFill>
                <a:latin typeface="Arial" panose="020B0604020202020204" pitchFamily="34" charset="0"/>
                <a:ea typeface="Palatino" pitchFamily="2" charset="77"/>
                <a:cs typeface="Arial" panose="020B0604020202020204" pitchFamily="34" charset="0"/>
              </a:rPr>
              <a:t>	</a:t>
            </a:r>
          </a:p>
          <a:p>
            <a:r>
              <a:rPr lang="en-NZ" sz="1400" dirty="0">
                <a:solidFill>
                  <a:schemeClr val="bg1"/>
                </a:solidFill>
                <a:latin typeface="Arial" panose="020B0604020202020204" pitchFamily="34" charset="0"/>
                <a:ea typeface="Palatino" pitchFamily="2" charset="77"/>
                <a:cs typeface="Arial" panose="020B0604020202020204" pitchFamily="34" charset="0"/>
              </a:rPr>
              <a:t>*</a:t>
            </a:r>
            <a:r>
              <a:rPr lang="en-NZ" sz="1400" b="1" dirty="0">
                <a:solidFill>
                  <a:schemeClr val="bg1"/>
                </a:solidFill>
                <a:latin typeface="Arial" panose="020B0604020202020204" pitchFamily="34" charset="0"/>
                <a:ea typeface="Palatino" pitchFamily="2" charset="77"/>
                <a:cs typeface="Arial" panose="020B0604020202020204" pitchFamily="34" charset="0"/>
              </a:rPr>
              <a:t>See final slide for full text of PRA, s 2D.</a:t>
            </a:r>
          </a:p>
          <a:p>
            <a:pPr>
              <a:lnSpc>
                <a:spcPct val="100000"/>
              </a:lnSpc>
              <a:spcBef>
                <a:spcPts val="0"/>
              </a:spcBef>
            </a:pPr>
            <a:endParaRPr lang="en-NZ" sz="1800" dirty="0">
              <a:solidFill>
                <a:schemeClr val="bg1"/>
              </a:solidFill>
              <a:latin typeface="Arial" panose="020B0604020202020204" pitchFamily="34" charset="0"/>
              <a:ea typeface="Palatino" pitchFamily="2" charset="77"/>
              <a:cs typeface="Arial" panose="020B0604020202020204" pitchFamily="34" charset="0"/>
            </a:endParaRPr>
          </a:p>
          <a:p>
            <a:pPr>
              <a:lnSpc>
                <a:spcPct val="100000"/>
              </a:lnSpc>
              <a:spcBef>
                <a:spcPts val="0"/>
              </a:spcBef>
            </a:pPr>
            <a:endParaRPr lang="en-NZ" sz="1600" dirty="0">
              <a:solidFill>
                <a:schemeClr val="bg1"/>
              </a:solidFill>
              <a:latin typeface="Palatino" pitchFamily="2" charset="77"/>
              <a:ea typeface="Palatino" pitchFamily="2" charset="77"/>
            </a:endParaRPr>
          </a:p>
          <a:p>
            <a:pPr>
              <a:lnSpc>
                <a:spcPct val="100000"/>
              </a:lnSpc>
              <a:spcBef>
                <a:spcPts val="0"/>
              </a:spcBef>
            </a:pPr>
            <a:endParaRPr lang="en-NZ" sz="1600" dirty="0">
              <a:solidFill>
                <a:schemeClr val="bg1"/>
              </a:solidFill>
              <a:latin typeface="Palatino" pitchFamily="2" charset="77"/>
              <a:ea typeface="Palatino" pitchFamily="2" charset="77"/>
            </a:endParaRPr>
          </a:p>
        </p:txBody>
      </p:sp>
    </p:spTree>
    <p:extLst>
      <p:ext uri="{BB962C8B-B14F-4D97-AF65-F5344CB8AC3E}">
        <p14:creationId xmlns:p14="http://schemas.microsoft.com/office/powerpoint/2010/main" val="12563262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338E824-AD1E-77AF-8C36-50FD580E5FA9}"/>
              </a:ext>
            </a:extLst>
          </p:cNvPr>
          <p:cNvSpPr>
            <a:spLocks noGrp="1"/>
          </p:cNvSpPr>
          <p:nvPr>
            <p:ph type="title" idx="4294967295"/>
          </p:nvPr>
        </p:nvSpPr>
        <p:spPr>
          <a:xfrm>
            <a:off x="0" y="71438"/>
            <a:ext cx="9144000" cy="482441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6858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2000" b="1" i="0" u="sng"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Issues with s 2D </a:t>
            </a:r>
          </a:p>
          <a:p>
            <a:pPr marL="0" marR="0" lvl="0" indent="0" algn="ctr" defTabSz="6858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2000" b="1" i="0" u="sng"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endParaRPr>
          </a:p>
          <a:p>
            <a:pPr marL="0" marR="0" lvl="0" indent="0" algn="ctr" defTabSz="6858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en-US" sz="1800" b="1" i="0" u="sng"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endParaRPr>
          </a:p>
          <a:p>
            <a:pPr marL="285750" marR="0" lvl="0" indent="-285750" algn="l" defTabSz="685800" rtl="0" eaLnBrk="1" fontAlgn="auto" latinLnBrk="0" hangingPunct="1">
              <a:lnSpc>
                <a:spcPct val="90000"/>
              </a:lnSpc>
              <a:spcBef>
                <a:spcPts val="0"/>
              </a:spcBef>
              <a:spcAft>
                <a:spcPts val="0"/>
              </a:spcAft>
              <a:buClrTx/>
              <a:buSzTx/>
              <a:buFont typeface="Wingdings" pitchFamily="2" charset="2"/>
              <a:buChar char="Ø"/>
              <a:tabLst/>
              <a:defRPr/>
            </a:pPr>
            <a:r>
              <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‘Marginal’ </a:t>
            </a:r>
            <a:r>
              <a:rPr kumimoji="0" lang="en-US" sz="1800" b="1" i="0" u="none" strike="noStrike" kern="1200" cap="none" spc="0" normalizeH="0" baseline="0" noProof="0" dirty="0" err="1">
                <a:ln>
                  <a:noFill/>
                </a:ln>
                <a:solidFill>
                  <a:schemeClr val="bg1"/>
                </a:solidFill>
                <a:effectLst/>
                <a:uLnTx/>
                <a:uFillTx/>
                <a:latin typeface="Arial" panose="020B0604020202020204" pitchFamily="34" charset="0"/>
                <a:ea typeface="Palatino" pitchFamily="2" charset="77"/>
                <a:cs typeface="Arial" panose="020B0604020202020204" pitchFamily="34" charset="0"/>
              </a:rPr>
              <a:t>dfr</a:t>
            </a:r>
            <a:r>
              <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cases regularly tested in the courts. </a:t>
            </a:r>
          </a:p>
          <a:p>
            <a:pPr marL="285750" marR="0" lvl="0" indent="-285750" algn="l" defTabSz="685800" rtl="0" eaLnBrk="1" fontAlgn="auto" latinLnBrk="0" hangingPunct="1">
              <a:lnSpc>
                <a:spcPct val="90000"/>
              </a:lnSpc>
              <a:spcBef>
                <a:spcPts val="0"/>
              </a:spcBef>
              <a:spcAft>
                <a:spcPts val="0"/>
              </a:spcAft>
              <a:buClrTx/>
              <a:buSzTx/>
              <a:buFont typeface="Wingdings" pitchFamily="2" charset="2"/>
              <a:buChar char="Ø"/>
              <a:tabLst/>
              <a:defRPr/>
            </a:pPr>
            <a:endPar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endParaRPr>
          </a:p>
          <a:p>
            <a:pPr marL="285750" marR="0" lvl="0" indent="-285750" algn="l" defTabSz="685800" rtl="0" eaLnBrk="1" fontAlgn="auto" latinLnBrk="0" hangingPunct="1">
              <a:lnSpc>
                <a:spcPct val="90000"/>
              </a:lnSpc>
              <a:spcBef>
                <a:spcPts val="0"/>
              </a:spcBef>
              <a:spcAft>
                <a:spcPts val="0"/>
              </a:spcAft>
              <a:buClrTx/>
              <a:buSzTx/>
              <a:buFont typeface="Wingdings" pitchFamily="2" charset="2"/>
              <a:buChar char="Ø"/>
              <a:tabLst/>
              <a:defRPr/>
            </a:pP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Existence and commencement of </a:t>
            </a:r>
            <a:r>
              <a:rPr kumimoji="0" lang="en-NZ" sz="1800" b="1" i="0" u="none"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dfr</a:t>
            </a: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often unclear. Determining when/if a </a:t>
            </a:r>
            <a:r>
              <a:rPr kumimoji="0" lang="en-NZ" sz="1800" b="1" i="0" u="none" strike="noStrike" kern="1200" cap="none" spc="0" normalizeH="0" baseline="0" noProof="0" dirty="0" err="1">
                <a:ln>
                  <a:noFill/>
                </a:ln>
                <a:solidFill>
                  <a:schemeClr val="bg1"/>
                </a:solidFill>
                <a:effectLst/>
                <a:uLnTx/>
                <a:uFillTx/>
                <a:latin typeface="Arial" panose="020B0604020202020204" pitchFamily="34" charset="0"/>
                <a:ea typeface="+mn-ea"/>
                <a:cs typeface="Arial" panose="020B0604020202020204" pitchFamily="34" charset="0"/>
              </a:rPr>
              <a:t>dfr</a:t>
            </a: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began and ended is a retrospective assessment of fact. An uncertain gateway into a rigid property sharing system.</a:t>
            </a:r>
          </a:p>
          <a:p>
            <a:pPr marL="285750" marR="0" lvl="0" indent="-285750" algn="l" defTabSz="685800" rtl="0" eaLnBrk="1" fontAlgn="auto" latinLnBrk="0" hangingPunct="1">
              <a:lnSpc>
                <a:spcPct val="90000"/>
              </a:lnSpc>
              <a:spcBef>
                <a:spcPts val="0"/>
              </a:spcBef>
              <a:spcAft>
                <a:spcPts val="0"/>
              </a:spcAft>
              <a:buClrTx/>
              <a:buSzTx/>
              <a:buFont typeface="Wingdings" pitchFamily="2" charset="2"/>
              <a:buChar char="Ø"/>
              <a:tabLst/>
              <a:defRPr/>
            </a:pPr>
            <a:endPar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a:p>
            <a:pPr marL="285750" marR="0" lvl="0" indent="-285750" algn="l" defTabSz="685800" rtl="0" eaLnBrk="1" fontAlgn="auto" latinLnBrk="0" hangingPunct="1">
              <a:lnSpc>
                <a:spcPct val="90000"/>
              </a:lnSpc>
              <a:spcBef>
                <a:spcPts val="0"/>
              </a:spcBef>
              <a:spcAft>
                <a:spcPts val="0"/>
              </a:spcAft>
              <a:buClrTx/>
              <a:buSzTx/>
              <a:buFont typeface="Wingdings" pitchFamily="2" charset="2"/>
              <a:buChar char="Ø"/>
              <a:tabLst/>
              <a:defRPr/>
            </a:pP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Couples may be unaware they are caught by the PRA until one of them brings proceedings post separation. </a:t>
            </a:r>
          </a:p>
          <a:p>
            <a:pPr marL="0" marR="0" lvl="0" indent="0" algn="l" defTabSz="6858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NZ"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a:t>
            </a:r>
          </a:p>
          <a:p>
            <a:pPr marL="285750" marR="0" lvl="0" indent="-285750" algn="l" defTabSz="685800" rtl="0" eaLnBrk="1" fontAlgn="auto" latinLnBrk="0" hangingPunct="1">
              <a:lnSpc>
                <a:spcPct val="90000"/>
              </a:lnSpc>
              <a:spcBef>
                <a:spcPts val="750"/>
              </a:spcBef>
              <a:spcAft>
                <a:spcPts val="0"/>
              </a:spcAft>
              <a:buClrTx/>
              <a:buSzTx/>
              <a:buFont typeface="Wingdings" pitchFamily="2" charset="2"/>
              <a:buChar char="Ø"/>
              <a:tabLst/>
              <a:defRPr/>
            </a:pPr>
            <a:r>
              <a:rPr kumimoji="0" lang="en-US" sz="1800" b="1" i="0" u="none" strike="noStrike" kern="1200" cap="none" spc="0" normalizeH="0" baseline="0" noProof="0" dirty="0" err="1">
                <a:ln>
                  <a:noFill/>
                </a:ln>
                <a:solidFill>
                  <a:schemeClr val="bg1"/>
                </a:solidFill>
                <a:effectLst/>
                <a:uLnTx/>
                <a:uFillTx/>
                <a:latin typeface="Arial" panose="020B0604020202020204" pitchFamily="34" charset="0"/>
                <a:ea typeface="Palatino" pitchFamily="2" charset="77"/>
                <a:cs typeface="Arial" panose="020B0604020202020204" pitchFamily="34" charset="0"/>
              </a:rPr>
              <a:t>Df</a:t>
            </a:r>
            <a:r>
              <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rPr>
              <a:t> couples can ‘opt-out’ of the PRA, but it is not possible to be proactive if you do not first know you are covered by the Act.</a:t>
            </a:r>
          </a:p>
          <a:p>
            <a:pPr marL="285750" marR="0" lvl="0" indent="-285750" algn="l" defTabSz="685800" rtl="0" eaLnBrk="1" fontAlgn="auto" latinLnBrk="0" hangingPunct="1">
              <a:lnSpc>
                <a:spcPct val="90000"/>
              </a:lnSpc>
              <a:spcBef>
                <a:spcPts val="750"/>
              </a:spcBef>
              <a:spcAft>
                <a:spcPts val="0"/>
              </a:spcAft>
              <a:buClrTx/>
              <a:buSzTx/>
              <a:buFont typeface="Wingdings" pitchFamily="2" charset="2"/>
              <a:buChar char="Ø"/>
              <a:tabLst/>
              <a:defRPr/>
            </a:pPr>
            <a:endPar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endParaRPr>
          </a:p>
          <a:p>
            <a:pPr marL="285750" marR="0" lvl="0" indent="-285750" algn="just" defTabSz="685800" rtl="0" eaLnBrk="1" fontAlgn="auto" latinLnBrk="0" hangingPunct="1">
              <a:lnSpc>
                <a:spcPct val="90000"/>
              </a:lnSpc>
              <a:spcBef>
                <a:spcPts val="750"/>
              </a:spcBef>
              <a:spcAft>
                <a:spcPts val="0"/>
              </a:spcAft>
              <a:buClrTx/>
              <a:buSzTx/>
              <a:buFont typeface="Courier New" panose="02070309020205020404" pitchFamily="49" charset="0"/>
              <a:buChar char="o"/>
              <a:tabLst/>
              <a:defRPr/>
            </a:pPr>
            <a:endPar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endParaRPr>
          </a:p>
          <a:p>
            <a:pPr marL="285750" marR="0" lvl="0" indent="-285750" algn="just" defTabSz="685800" rtl="0" eaLnBrk="1" fontAlgn="auto" latinLnBrk="0" hangingPunct="1">
              <a:lnSpc>
                <a:spcPct val="90000"/>
              </a:lnSpc>
              <a:spcBef>
                <a:spcPts val="750"/>
              </a:spcBef>
              <a:spcAft>
                <a:spcPts val="0"/>
              </a:spcAft>
              <a:buClrTx/>
              <a:buSzTx/>
              <a:buFont typeface="Courier New" panose="02070309020205020404" pitchFamily="49" charset="0"/>
              <a:buChar char="o"/>
              <a:tabLst/>
              <a:defRPr/>
            </a:pPr>
            <a:endPar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endParaRPr>
          </a:p>
          <a:p>
            <a:pPr marL="285750" marR="0" lvl="0" indent="-285750" algn="just" defTabSz="685800" rtl="0" eaLnBrk="1" fontAlgn="auto" latinLnBrk="0" hangingPunct="1">
              <a:lnSpc>
                <a:spcPct val="90000"/>
              </a:lnSpc>
              <a:spcBef>
                <a:spcPts val="750"/>
              </a:spcBef>
              <a:spcAft>
                <a:spcPts val="0"/>
              </a:spcAft>
              <a:buClrTx/>
              <a:buSzTx/>
              <a:buFont typeface="Courier New" panose="02070309020205020404" pitchFamily="49" charset="0"/>
              <a:buChar char="o"/>
              <a:tabLst/>
              <a:defRPr/>
            </a:pPr>
            <a:endPar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endParaRPr>
          </a:p>
          <a:p>
            <a:pPr marL="285750" marR="0" lvl="0" indent="-285750" algn="l" defTabSz="685800" rtl="0" eaLnBrk="1" fontAlgn="auto" latinLnBrk="0" hangingPunct="1">
              <a:lnSpc>
                <a:spcPct val="90000"/>
              </a:lnSpc>
              <a:spcBef>
                <a:spcPts val="750"/>
              </a:spcBef>
              <a:spcAft>
                <a:spcPts val="0"/>
              </a:spcAft>
              <a:buClrTx/>
              <a:buSzTx/>
              <a:buFont typeface="Wingdings" pitchFamily="2" charset="2"/>
              <a:buChar char="Ø"/>
              <a:tabLst/>
              <a:defRPr/>
            </a:pPr>
            <a:endParaRPr kumimoji="0" lang="en-US" sz="1800" b="1" i="0" u="sng" strike="noStrike" kern="1200" cap="none" spc="0" normalizeH="0" baseline="0" noProof="0" dirty="0">
              <a:ln>
                <a:noFill/>
              </a:ln>
              <a:solidFill>
                <a:schemeClr val="bg1"/>
              </a:solidFill>
              <a:effectLst/>
              <a:uLnTx/>
              <a:uFillTx/>
              <a:latin typeface="Arial" panose="020B0604020202020204" pitchFamily="34" charset="0"/>
              <a:ea typeface="Palatino" pitchFamily="2" charset="77"/>
              <a:cs typeface="Arial" panose="020B0604020202020204" pitchFamily="34" charset="0"/>
            </a:endParaRP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1800" b="1" i="0" u="none" strike="noStrike" kern="1200" cap="none" spc="0" normalizeH="0" baseline="0" noProof="0" dirty="0">
              <a:ln>
                <a:noFill/>
              </a:ln>
              <a:solidFill>
                <a:srgbClr val="F9C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0585584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g-template v2" id="{FBB9FF31-5730-1445-9DB6-9DD366FE5622}" vid="{A681A568-5F47-BD47-A36D-E36EB352960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2706</TotalTime>
  <Words>2147</Words>
  <Application>Microsoft Macintosh PowerPoint</Application>
  <PresentationFormat>On-screen Show (16:9)</PresentationFormat>
  <Paragraphs>207</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Arial Narrow</vt:lpstr>
      <vt:lpstr>Courier New</vt:lpstr>
      <vt:lpstr>Palatino</vt:lpstr>
      <vt:lpstr>Wingdings</vt:lpstr>
      <vt:lpstr>Office Theme</vt:lpstr>
      <vt:lpstr>The Legal Status of De Facto Relationships in New Zealand</vt:lpstr>
      <vt:lpstr>Relationships in New Zealand  1. Marriages   Marriage Act 1955 (as amended 2013). Section 2 - a union of two people,  regardless of their sex, sexual orientation, or gender identity.   2. Civil Unions   Civil Union Act 2004. Section 4(1) - two people, whether they are of different  or the same sex.   3. De Facto Relationships (unmarried cohabitants)  Defined in two different statutes (see later)  No official registered status. With some limited exceptions , de facto  partners are treated the same as married couples and registered civil  union partners.   Not legally recognised: polyamorous relationships; non-intimate ‘friend’ or ‘domestic’ relationships etc.     I</vt:lpstr>
      <vt:lpstr>Statistics  Marriage rates declining  1971 (the peak) - 45.5 per 1,000 eligible population 2021 (including civil unions) – 7.7 per 1,000. (&gt;1/3 are now re-marriages/civil unions of one or both partners.)  Low uptake of civil unions  ≈ 300 civil unions per year 2005 – 2013.  Since marriage equality laws passed in 2013, the number has further decreased to ≈ 60 per year.  Couples marrying later in life. In 2021: median age of marriage = 30.8 years for women and 32.2 for men. (1971: 20.8 and 23 respectively.)  Divorce rates are also falling. In 2021: 6.2 divorces for every 1,000 existing marriages and civil unions (cf average of 8.4 over the previous five years). Continues general downward trend since the divorce peak in 1982 (Family Proceedings Act 1980 enacted no fault divorce).   </vt:lpstr>
      <vt:lpstr>Statistics – DFRs (Dfr statistics are not officially recorded. The census data relied on may not be entirely accurate.)   Steady growth of dfrs: 1981 – 3.8% 1996 – 8.5% 2006 – 20% 2018 – 22.6% (‘spouse’ relationships = 77.4 % of relationships)  25-34 age group accounts for 31% of dfrs; 15-24 age group ≈ 20%. Very common for dfr to be the first form of partnership prior to marriage.   30% of children are born into dfrs (50% of all births are ex-nuptial).     I</vt:lpstr>
      <vt:lpstr>Two statutory definitions of de facto relationship  Section 14(1) Legislation Act 2019:   “In any legislation, de facto relationship means a relationship between 2 people (regardless of their sex, sexual orientation, or gender identity) who— live together as a couple in a relationship in the nature of marriage or civil union…”  ‘default definition’ - applies unless another enactment provides otherwise. Commomly applies in contexts where State rights/obligations depend on ‘marital’ status  (eg, for the purposes of benefit entitlement). Ruka v Dept of Social Welfare [1997] 1 NZLR 154 (CA): A relationship ‘in the nature of marriage’ required emotional commitment and financial interdependence.  R’s relationship was violent, her partner supplied no financial or emotional support. She was not in a relationship ‘in the nature of marriage’ = not guilty of benefit fraud.    </vt:lpstr>
      <vt:lpstr>  Property (Relationships) Act 1976 (as amended 2001)   If PRA definition of dfr applies, the LA ‘default’ definition does not apply.  PRA is a deferred property-sharing ‘regime’; crystallises on separation or death; property is classified as relationship (divided equally) or separate (not shared).  PRA is a ‘default’/ opt-out regime. In the recent Borrin Foundation study of 1,361 people (≈ 60% were in a current relationship) only 10% had made a formal agreement to contract out of the PRA.*    *“Relationship property division in New Zealand: Public attitudes and values. A general population survey” (Wellington: New Zealand, 2018: Michael and Suzanne Borrin Foundation) https://www.borrinfoundation.nz/wp-content/uploads/2022/11/RH5-Prenuptial-or-Contracting-Out-Agreements.pdf </vt:lpstr>
      <vt:lpstr>De facto relationships and the PRA   Same rules apply to marriages, civil unions and dfrs for the purposes of family property division (PRA).   Family Proceedings Act 1980 (adult maintenance) and Family Protection Act 1955 (inheritance claims) also apply the PRA definition of dfr.   Dfrs of &lt;3 years are not covered by the PRA unless there is a child of the dfr or the applicant has made a substantial contribution to the dfr and the court is satisfied that failure to make an order would result in serious injustice (ss 2E, 4(5), 14A).   People in ‘non-qualifying’ dfrs must rely on other legal remedies – eg, equitable constructive trust, with no guarantee of equal sharing etc. </vt:lpstr>
      <vt:lpstr>De facto relationships*</vt:lpstr>
      <vt:lpstr>Issues with s 2D    ‘Marginal’ dfr cases regularly tested in the courts.   Existence and commencement of dfr often unclear. Determining when/if a dfr began and ended is a retrospective assessment of fact. An uncertain gateway into a rigid property sharing system.  Couples may be unaware they are caught by the PRA until one of them brings proceedings post separation.    Df couples can ‘opt-out’ of the PRA, but it is not possible to be proactive if you do not first know you are covered by the Act.      </vt:lpstr>
      <vt:lpstr>Awareness of PRA (in force since 1 Feb 2002)  Borrin study findings:* 79% of interviewees aware of PRA’s equal sharing rules. 68% aware the PRA applies to married and unmarried couples. 48% aware PRA applies to couples living together for 3+ years.  Acceptance of PRA 74% agreed with PRA (32% strongly agreed with it, 6% strongly disagreed with it). Those who had experienced a breakup with property division were more likely to strongly agree (37%) or strongly disagree (10%).  *https://www.borrinfoundation.nz/report-relationship-property-division-in-new-zealand-public-attitudes-and-values/  </vt:lpstr>
      <vt:lpstr>Reform  Law Commission – Review of the Property (Relationships) Act 1976  (NZLC R143, 2019)    Law Com generally satisfied with current dfr definition and qualifying period. New Act should provide partners with greater guidance about when a relationship is likely to be a qualifying dfr.   Recommended a statutory presumption that two people are in a qualifying dfr if they have maintained a common household for 3+ years. Would increase certainty, give more weight to common residence and reduce need for detailed inquiry.  No recommendation to include polyamorous relationships, other domestic relationships.      </vt:lpstr>
      <vt:lpstr>Anomalies where dfrs are not treated the same as marriages/civil unions   Adoption Act 1955, s 3 “…an adoption order may be made on the application of 2 spouses jointly in respect of a child”.    BUT: HC has held that 2 people of the opposite sex living in a dfr can adopt;  “spouse”, meaning a legally married person, breached NZ’s antidiscrimination laws  (Re Application by AMM and KJO to Adopt a Child [2010] NZFLR 629).   Following marriage equality laws in 2013, Adoption Act was amended to allow married same-sex couples to adopt, but position of civil union or df partners was not addressed.   BUT: FC has held that same sex df partners in stable and committed dfr can adopt  (Re Pierney [2016] NZFLR 53 (FC) held).  Law reform: June 2021 Ministry of Justice discussion document: restrictions based on marital status no longer reflect society’s attitudes.          </vt:lpstr>
      <vt:lpstr> Anomalies continued  Status of Children Act 1969   5 Presumptions as to parenthood A child born to a woman during her marriage, or within 10 months after the marriage has been dissolved by death or otherwise, shall, in the absence of evidence to the contrary, be presumed to be the child of its mother and her husband, or former husband, as the case may be.  An old anomaly, rarely relied on these days.  parents can simply record the father’s name on the birth certificate (requires the approval of both parents);  or mother and father can make a joint declaration of paternity; or either can apply to the Family Court for a declaration of paternity.   </vt:lpstr>
      <vt:lpstr> Anomalies continued  Wills Act 2007 Section 18: A will is revoked if the will-maker marries or enters into a civil union. The commencement of a de facto relationship does not revoke a prior will of either partner.  Section 19: Dissolution/annulment of a marriage/civil union, or a separation order invalidates the provision made in a will to a former spouse/civil union partner and the will is read as if the former spouse or civil union partner died immediately before the deceased.  The end of a dfr does not automatically revoke gifts in a will in favour of the will-maker’s former df partner. The will-maker must change their will to prevent a former dfp from taking under the will.</vt:lpstr>
      <vt:lpstr>Property (Relationships) Act 1976, s 2D  2D Meaning of de facto relationship (1) For the purposes of this Act, a de facto relationship is a relationship between 2 persons (regardless of their sex, sexual orientation, or gender identity)—  (a) who are both aged 18 years or older; and  (b) who live together as a couple; and  (c) who are not married to, or in a civil union with, one another. (2) In determining whether 2 persons live together as a couple, all the circumstances of the relationship are to be taken into account including any of the following matters that are relevant in a particular case:  (a) the duration of the relationship:  (b) the nature and extent of common residence:  (c) whether or not a sexual relationship exists:  (d) the degree of financial dependence or interdependence, and any arrangements for financial support, between the  parties:  (e) the ownership, use, and acquisition of property:  (f) the degree of mutual commitment to a shared life:  (g) the care and support of children:  (h) the performance of household duties:  (i) the reputation and public aspects of the relationship. (3) In determining whether 2 persons live together as a couple,—  (a) no finding in respect of any of the matters stated in subsection (2), or in respect of any combination of them, is to be  regarded as necessary; and  (b) a court is entitled to have regard to such matters, and to attach such weight to any matter, as may seem  appropriate to the court in the circumstances of the case. (4) For the purposes of this Act, a de facto relationship ends if—  (a) the de facto partners cease to live together as a couple; or  (b) one of the de facto partners dies.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Margaret Briggs</dc:creator>
  <cp:keywords/>
  <dc:description/>
  <cp:lastModifiedBy>Andrew Hayward</cp:lastModifiedBy>
  <cp:revision>61</cp:revision>
  <dcterms:created xsi:type="dcterms:W3CDTF">2021-08-09T23:25:36Z</dcterms:created>
  <dcterms:modified xsi:type="dcterms:W3CDTF">2023-02-06T13:17:50Z</dcterms:modified>
  <cp:category/>
</cp:coreProperties>
</file>