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ldx" ContentType="application/vnd.openxmlformats-officedocument.presentationml.slide"/>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8"/>
  </p:notesMasterIdLst>
  <p:handoutMasterIdLst>
    <p:handoutMasterId r:id="rId19"/>
  </p:handoutMasterIdLst>
  <p:sldIdLst>
    <p:sldId id="256" r:id="rId2"/>
    <p:sldId id="282" r:id="rId3"/>
    <p:sldId id="284" r:id="rId4"/>
    <p:sldId id="286" r:id="rId5"/>
    <p:sldId id="288" r:id="rId6"/>
    <p:sldId id="287" r:id="rId7"/>
    <p:sldId id="289" r:id="rId8"/>
    <p:sldId id="285" r:id="rId9"/>
    <p:sldId id="290" r:id="rId10"/>
    <p:sldId id="291" r:id="rId11"/>
    <p:sldId id="292" r:id="rId12"/>
    <p:sldId id="294" r:id="rId13"/>
    <p:sldId id="295" r:id="rId14"/>
    <p:sldId id="296" r:id="rId15"/>
    <p:sldId id="297" r:id="rId16"/>
    <p:sldId id="298" r:id="rId17"/>
  </p:sldIdLst>
  <p:sldSz cx="9144000" cy="6858000" type="screen4x3"/>
  <p:notesSz cx="6761163" cy="9942513"/>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034C"/>
    <a:srgbClr val="EE388A"/>
    <a:srgbClr val="000000"/>
    <a:srgbClr val="96A27A"/>
    <a:srgbClr val="9333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82D120-9206-439D-8BB0-D673AC5A3384}" v="55" dt="2023-01-22T14:41:53.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5277" autoAdjust="0"/>
    <p:restoredTop sz="86393"/>
  </p:normalViewPr>
  <p:slideViewPr>
    <p:cSldViewPr>
      <p:cViewPr varScale="1">
        <p:scale>
          <a:sx n="62" d="100"/>
          <a:sy n="62" d="100"/>
        </p:scale>
        <p:origin x="192" y="784"/>
      </p:cViewPr>
      <p:guideLst>
        <p:guide orient="horz" pos="2160"/>
        <p:guide pos="2880"/>
      </p:guideLst>
    </p:cSldViewPr>
  </p:slideViewPr>
  <p:outlineViewPr>
    <p:cViewPr>
      <p:scale>
        <a:sx n="33" d="100"/>
        <a:sy n="33" d="100"/>
      </p:scale>
      <p:origin x="0" y="-10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3246" y="-108"/>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4A136C-8EA3-980B-59E0-E31F4CA01F47}"/>
              </a:ext>
            </a:extLst>
          </p:cNvPr>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atin typeface="Arial" charset="0"/>
                <a:ea typeface="ヒラギノ角ゴ Pro W3" pitchFamily="-107" charset="-128"/>
                <a:cs typeface="+mn-cs"/>
              </a:defRPr>
            </a:lvl1pPr>
          </a:lstStyle>
          <a:p>
            <a:pPr>
              <a:defRPr/>
            </a:pPr>
            <a:endParaRPr lang="en-GB"/>
          </a:p>
        </p:txBody>
      </p:sp>
      <p:sp>
        <p:nvSpPr>
          <p:cNvPr id="3" name="Date Placeholder 2">
            <a:extLst>
              <a:ext uri="{FF2B5EF4-FFF2-40B4-BE49-F238E27FC236}">
                <a16:creationId xmlns:a16="http://schemas.microsoft.com/office/drawing/2014/main" id="{175D46A2-F110-35DA-F93B-971C9A03D0D6}"/>
              </a:ext>
            </a:extLst>
          </p:cNvPr>
          <p:cNvSpPr>
            <a:spLocks noGrp="1"/>
          </p:cNvSpPr>
          <p:nvPr>
            <p:ph type="dt" sz="quarter" idx="1"/>
          </p:nvPr>
        </p:nvSpPr>
        <p:spPr>
          <a:xfrm>
            <a:off x="3829050" y="0"/>
            <a:ext cx="2930525" cy="498475"/>
          </a:xfrm>
          <a:prstGeom prst="rect">
            <a:avLst/>
          </a:prstGeom>
        </p:spPr>
        <p:txBody>
          <a:bodyPr vert="horz" lIns="91440" tIns="45720" rIns="91440" bIns="45720" rtlCol="0"/>
          <a:lstStyle>
            <a:lvl1pPr algn="r">
              <a:defRPr sz="1200">
                <a:latin typeface="Arial" charset="0"/>
                <a:ea typeface="ヒラギノ角ゴ Pro W3" pitchFamily="-107" charset="-128"/>
                <a:cs typeface="+mn-cs"/>
              </a:defRPr>
            </a:lvl1pPr>
          </a:lstStyle>
          <a:p>
            <a:pPr>
              <a:defRPr/>
            </a:pPr>
            <a:endParaRPr lang="en-GB"/>
          </a:p>
        </p:txBody>
      </p:sp>
      <p:sp>
        <p:nvSpPr>
          <p:cNvPr id="4" name="Footer Placeholder 3">
            <a:extLst>
              <a:ext uri="{FF2B5EF4-FFF2-40B4-BE49-F238E27FC236}">
                <a16:creationId xmlns:a16="http://schemas.microsoft.com/office/drawing/2014/main" id="{86B6C59D-8B4F-0281-8F17-94B7A62F72E0}"/>
              </a:ext>
            </a:extLst>
          </p:cNvPr>
          <p:cNvSpPr>
            <a:spLocks noGrp="1"/>
          </p:cNvSpPr>
          <p:nvPr>
            <p:ph type="ftr" sz="quarter" idx="2"/>
          </p:nvPr>
        </p:nvSpPr>
        <p:spPr>
          <a:xfrm>
            <a:off x="0" y="9442450"/>
            <a:ext cx="2930525" cy="498475"/>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r>
              <a:rPr lang="en-GB"/>
              <a:t>© 1GC</a:t>
            </a:r>
          </a:p>
        </p:txBody>
      </p:sp>
      <p:sp>
        <p:nvSpPr>
          <p:cNvPr id="5" name="Slide Number Placeholder 4">
            <a:extLst>
              <a:ext uri="{FF2B5EF4-FFF2-40B4-BE49-F238E27FC236}">
                <a16:creationId xmlns:a16="http://schemas.microsoft.com/office/drawing/2014/main" id="{11E5BC77-F4EC-000C-EE93-40C7B859E2BA}"/>
              </a:ext>
            </a:extLst>
          </p:cNvPr>
          <p:cNvSpPr>
            <a:spLocks noGrp="1"/>
          </p:cNvSpPr>
          <p:nvPr>
            <p:ph type="sldNum" sz="quarter" idx="3"/>
          </p:nvPr>
        </p:nvSpPr>
        <p:spPr>
          <a:xfrm>
            <a:off x="3829050" y="9442450"/>
            <a:ext cx="2930525"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60FF8B6-ABCA-411D-ADC2-1617E918AE40}"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D06949-3F56-A3E9-80C7-3AC174D68D71}"/>
              </a:ext>
            </a:extLst>
          </p:cNvPr>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atin typeface="Arial" charset="0"/>
                <a:ea typeface="ヒラギノ角ゴ Pro W3" pitchFamily="-107" charset="-128"/>
                <a:cs typeface="+mn-cs"/>
              </a:defRPr>
            </a:lvl1pPr>
          </a:lstStyle>
          <a:p>
            <a:pPr>
              <a:defRPr/>
            </a:pPr>
            <a:endParaRPr lang="en-GB"/>
          </a:p>
        </p:txBody>
      </p:sp>
      <p:sp>
        <p:nvSpPr>
          <p:cNvPr id="3" name="Date Placeholder 2">
            <a:extLst>
              <a:ext uri="{FF2B5EF4-FFF2-40B4-BE49-F238E27FC236}">
                <a16:creationId xmlns:a16="http://schemas.microsoft.com/office/drawing/2014/main" id="{30C606C6-3EFE-B117-C94B-718CC6674DD2}"/>
              </a:ext>
            </a:extLst>
          </p:cNvPr>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atin typeface="Arial" charset="0"/>
                <a:ea typeface="ヒラギノ角ゴ Pro W3" pitchFamily="-107" charset="-128"/>
                <a:cs typeface="+mn-cs"/>
              </a:defRPr>
            </a:lvl1pPr>
          </a:lstStyle>
          <a:p>
            <a:pPr>
              <a:defRPr/>
            </a:pPr>
            <a:endParaRPr lang="en-GB"/>
          </a:p>
        </p:txBody>
      </p:sp>
      <p:sp>
        <p:nvSpPr>
          <p:cNvPr id="4" name="Slide Image Placeholder 3">
            <a:extLst>
              <a:ext uri="{FF2B5EF4-FFF2-40B4-BE49-F238E27FC236}">
                <a16:creationId xmlns:a16="http://schemas.microsoft.com/office/drawing/2014/main" id="{EAEB9A8E-40D0-ACE7-B066-2354D9BD25B4}"/>
              </a:ext>
            </a:extLst>
          </p:cNvPr>
          <p:cNvSpPr>
            <a:spLocks noGrp="1" noRot="1" noChangeAspect="1"/>
          </p:cNvSpPr>
          <p:nvPr>
            <p:ph type="sldImg" idx="2"/>
          </p:nvPr>
        </p:nvSpPr>
        <p:spPr>
          <a:xfrm>
            <a:off x="895350" y="746125"/>
            <a:ext cx="4970463" cy="37290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EA55A676-CD65-CEE4-726A-31F0DC3FE617}"/>
              </a:ext>
            </a:extLst>
          </p:cNvPr>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BA4F8007-B286-A91F-B9FB-6F0E53791B9F}"/>
              </a:ext>
            </a:extLst>
          </p:cNvPr>
          <p:cNvSpPr>
            <a:spLocks noGrp="1"/>
          </p:cNvSpPr>
          <p:nvPr>
            <p:ph type="ftr" sz="quarter" idx="4"/>
          </p:nvPr>
        </p:nvSpPr>
        <p:spPr>
          <a:xfrm>
            <a:off x="0" y="9442450"/>
            <a:ext cx="2930525" cy="498475"/>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r>
              <a:rPr lang="en-GB"/>
              <a:t>© 1GC</a:t>
            </a:r>
          </a:p>
        </p:txBody>
      </p:sp>
      <p:sp>
        <p:nvSpPr>
          <p:cNvPr id="7" name="Slide Number Placeholder 6">
            <a:extLst>
              <a:ext uri="{FF2B5EF4-FFF2-40B4-BE49-F238E27FC236}">
                <a16:creationId xmlns:a16="http://schemas.microsoft.com/office/drawing/2014/main" id="{FA85D042-84E6-B9FB-FC45-0B828DE42F4E}"/>
              </a:ext>
            </a:extLst>
          </p:cNvPr>
          <p:cNvSpPr>
            <a:spLocks noGrp="1"/>
          </p:cNvSpPr>
          <p:nvPr>
            <p:ph type="sldNum" sz="quarter" idx="5"/>
          </p:nvPr>
        </p:nvSpPr>
        <p:spPr>
          <a:xfrm>
            <a:off x="3829050" y="9442450"/>
            <a:ext cx="2930525"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AC8B1BC-050C-4ED6-B5EB-7BD294965489}"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r>
              <a:rPr lang="en-GB"/>
              <a:t>© 1GC</a:t>
            </a:r>
          </a:p>
        </p:txBody>
      </p:sp>
      <p:sp>
        <p:nvSpPr>
          <p:cNvPr id="6" name="Slide Number Placeholder 5"/>
          <p:cNvSpPr>
            <a:spLocks noGrp="1"/>
          </p:cNvSpPr>
          <p:nvPr>
            <p:ph type="sldNum" sz="quarter" idx="5"/>
          </p:nvPr>
        </p:nvSpPr>
        <p:spPr/>
        <p:txBody>
          <a:bodyPr/>
          <a:lstStyle/>
          <a:p>
            <a:fld id="{BAC8B1BC-050C-4ED6-B5EB-7BD294965489}" type="slidenum">
              <a:rPr lang="en-GB" altLang="en-US" smtClean="0"/>
              <a:pPr/>
              <a:t>14</a:t>
            </a:fld>
            <a:endParaRPr lang="en-GB" altLang="en-US"/>
          </a:p>
        </p:txBody>
      </p:sp>
    </p:spTree>
    <p:extLst>
      <p:ext uri="{BB962C8B-B14F-4D97-AF65-F5344CB8AC3E}">
        <p14:creationId xmlns:p14="http://schemas.microsoft.com/office/powerpoint/2010/main" val="2830424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 name="Picture 9">
            <a:extLst>
              <a:ext uri="{FF2B5EF4-FFF2-40B4-BE49-F238E27FC236}">
                <a16:creationId xmlns:a16="http://schemas.microsoft.com/office/drawing/2014/main" id="{A037F2A0-30F9-0355-6159-C7DB82C5C32C}"/>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2743200" y="685800"/>
            <a:ext cx="5791200" cy="2667000"/>
          </a:xfrm>
        </p:spPr>
        <p:txBody>
          <a:bodyPr/>
          <a:lstStyle>
            <a:lvl1pPr>
              <a:defRPr>
                <a:solidFill>
                  <a:schemeClr val="bg1"/>
                </a:solidFill>
              </a:defRPr>
            </a:lvl1pPr>
          </a:lstStyle>
          <a:p>
            <a:r>
              <a:rPr lang="en-US" dirty="0"/>
              <a:t>Click to edit Master title style</a:t>
            </a:r>
          </a:p>
        </p:txBody>
      </p:sp>
      <p:sp>
        <p:nvSpPr>
          <p:cNvPr id="4099" name="Rectangle 3"/>
          <p:cNvSpPr>
            <a:spLocks noGrp="1" noChangeArrowheads="1"/>
          </p:cNvSpPr>
          <p:nvPr>
            <p:ph type="subTitle" idx="1"/>
          </p:nvPr>
        </p:nvSpPr>
        <p:spPr>
          <a:xfrm>
            <a:off x="2743200" y="3505200"/>
            <a:ext cx="5791200" cy="2133600"/>
          </a:xfrm>
        </p:spPr>
        <p:txBody>
          <a:bodyPr/>
          <a:lstStyle>
            <a:lvl1pPr marL="0" indent="0">
              <a:buFontTx/>
              <a:buNone/>
              <a:defRPr sz="2400">
                <a:solidFill>
                  <a:srgbClr val="71034C"/>
                </a:solidFill>
              </a:defRPr>
            </a:lvl1pPr>
          </a:lstStyle>
          <a:p>
            <a:r>
              <a:rPr lang="en-US" dirty="0"/>
              <a:t>Click to edit Master subtitle style</a:t>
            </a:r>
          </a:p>
        </p:txBody>
      </p:sp>
      <p:sp>
        <p:nvSpPr>
          <p:cNvPr id="3" name="Date Placeholder 2">
            <a:extLst>
              <a:ext uri="{FF2B5EF4-FFF2-40B4-BE49-F238E27FC236}">
                <a16:creationId xmlns:a16="http://schemas.microsoft.com/office/drawing/2014/main" id="{708B9A1A-4BC7-7353-D585-8CF293AA6EE6}"/>
              </a:ext>
            </a:extLst>
          </p:cNvPr>
          <p:cNvSpPr>
            <a:spLocks noGrp="1" noChangeArrowheads="1"/>
          </p:cNvSpPr>
          <p:nvPr>
            <p:ph type="dt" sz="half" idx="10"/>
          </p:nvPr>
        </p:nvSpPr>
        <p:spPr/>
        <p:txBody>
          <a:bodyPr/>
          <a:lstStyle>
            <a:lvl1pPr>
              <a:defRPr>
                <a:solidFill>
                  <a:schemeClr val="tx1"/>
                </a:solidFill>
              </a:defRPr>
            </a:lvl1pPr>
          </a:lstStyle>
          <a:p>
            <a:pPr>
              <a:defRPr/>
            </a:pPr>
            <a:endParaRPr lang="en-US"/>
          </a:p>
        </p:txBody>
      </p:sp>
      <p:sp>
        <p:nvSpPr>
          <p:cNvPr id="4" name="Footer Placeholder 3">
            <a:extLst>
              <a:ext uri="{FF2B5EF4-FFF2-40B4-BE49-F238E27FC236}">
                <a16:creationId xmlns:a16="http://schemas.microsoft.com/office/drawing/2014/main" id="{A0A6A6CC-7C59-5E2D-8ED6-BA8ACB83CF29}"/>
              </a:ext>
            </a:extLst>
          </p:cNvPr>
          <p:cNvSpPr>
            <a:spLocks noGrp="1" noChangeArrowheads="1"/>
          </p:cNvSpPr>
          <p:nvPr>
            <p:ph type="ftr" sz="quarter" idx="11"/>
          </p:nvPr>
        </p:nvSpPr>
        <p:spPr/>
        <p:txBody>
          <a:bodyPr/>
          <a:lstStyle>
            <a:lvl1pPr>
              <a:defRPr>
                <a:solidFill>
                  <a:schemeClr val="tx1"/>
                </a:solidFill>
              </a:defRPr>
            </a:lvl1pPr>
          </a:lstStyle>
          <a:p>
            <a:pPr>
              <a:defRPr/>
            </a:pPr>
            <a:r>
              <a:rPr lang="en-US"/>
              <a:t>© 1GC</a:t>
            </a:r>
          </a:p>
        </p:txBody>
      </p:sp>
      <p:sp>
        <p:nvSpPr>
          <p:cNvPr id="5" name="Slide Number Placeholder 4">
            <a:extLst>
              <a:ext uri="{FF2B5EF4-FFF2-40B4-BE49-F238E27FC236}">
                <a16:creationId xmlns:a16="http://schemas.microsoft.com/office/drawing/2014/main" id="{BA954417-9973-C900-CDF5-B2A7C9BA4A24}"/>
              </a:ext>
            </a:extLst>
          </p:cNvPr>
          <p:cNvSpPr>
            <a:spLocks noGrp="1" noChangeArrowheads="1"/>
          </p:cNvSpPr>
          <p:nvPr>
            <p:ph type="sldNum" sz="quarter" idx="12"/>
          </p:nvPr>
        </p:nvSpPr>
        <p:spPr/>
        <p:txBody>
          <a:bodyPr/>
          <a:lstStyle>
            <a:lvl1pPr>
              <a:defRPr>
                <a:solidFill>
                  <a:schemeClr val="tx1"/>
                </a:solidFill>
              </a:defRPr>
            </a:lvl1pPr>
          </a:lstStyle>
          <a:p>
            <a:fld id="{C503F3C5-EAAA-4CDD-9D04-2C8392655517}" type="slidenum">
              <a:rPr lang="en-US" altLang="en-US"/>
              <a:pPr/>
              <a:t>‹#›</a:t>
            </a:fld>
            <a:endParaRPr lang="en-US" altLang="en-US"/>
          </a:p>
        </p:txBody>
      </p:sp>
    </p:spTree>
    <p:extLst>
      <p:ext uri="{BB962C8B-B14F-4D97-AF65-F5344CB8AC3E}">
        <p14:creationId xmlns:p14="http://schemas.microsoft.com/office/powerpoint/2010/main" val="976890315"/>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9">
            <a:extLst>
              <a:ext uri="{FF2B5EF4-FFF2-40B4-BE49-F238E27FC236}">
                <a16:creationId xmlns:a16="http://schemas.microsoft.com/office/drawing/2014/main" id="{37062142-5E75-4147-FB1B-A8D5C3B925D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solidFill>
                  <a:srgbClr val="71034C"/>
                </a:solidFill>
                <a:latin typeface="+mn-lt"/>
              </a:defRPr>
            </a:lvl1pPr>
          </a:lstStyle>
          <a:p>
            <a:r>
              <a:rPr lang="en-GB" dirty="0"/>
              <a:t>Click to edit Master title style</a:t>
            </a:r>
            <a:endParaRPr lang="en-US" dirty="0"/>
          </a:p>
        </p:txBody>
      </p:sp>
      <p:sp>
        <p:nvSpPr>
          <p:cNvPr id="3" name="Content Placeholder 2"/>
          <p:cNvSpPr>
            <a:spLocks noGrp="1"/>
          </p:cNvSpPr>
          <p:nvPr>
            <p:ph idx="1"/>
          </p:nvPr>
        </p:nvSpPr>
        <p:spPr>
          <a:xfrm>
            <a:off x="683568" y="1916832"/>
            <a:ext cx="7772400" cy="4191000"/>
          </a:xfrm>
        </p:spPr>
        <p:txBody>
          <a:bodyPr/>
          <a:lstStyle>
            <a:lvl1pPr marL="361950" indent="-361950">
              <a:buClr>
                <a:srgbClr val="71034C"/>
              </a:buClr>
              <a:buSzPct val="80000"/>
              <a:buFont typeface="Arial" pitchFamily="34" charset="0"/>
              <a:buChar char="•"/>
              <a:defRPr/>
            </a:lvl1pPr>
            <a:lvl2pPr marL="893763" indent="-350838">
              <a:buClr>
                <a:srgbClr val="71034C"/>
              </a:buClr>
              <a:defRPr/>
            </a:lvl2pPr>
            <a:lvl3pPr marL="1435100" indent="-361950">
              <a:buClr>
                <a:srgbClr val="71034C"/>
              </a:buClr>
              <a:defRPr/>
            </a:lvl3pPr>
            <a:lvl4pPr marL="1978025" indent="-361950">
              <a:buClr>
                <a:srgbClr val="71034C"/>
              </a:buClr>
              <a:defRPr/>
            </a:lvl4pPr>
            <a:lvl5pPr marL="2509838" indent="-361950">
              <a:buClr>
                <a:srgbClr val="71034C"/>
              </a:buClr>
              <a:tabLst/>
              <a:defRPr/>
            </a:lvl5pPr>
          </a:lstStyle>
          <a:p>
            <a:pPr lvl="0"/>
            <a:endParaRPr lang="en-GB" dirty="0"/>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Date Placeholder 4">
            <a:extLst>
              <a:ext uri="{FF2B5EF4-FFF2-40B4-BE49-F238E27FC236}">
                <a16:creationId xmlns:a16="http://schemas.microsoft.com/office/drawing/2014/main" id="{D7A115D2-53AF-8D61-7805-A65F1112C6DC}"/>
              </a:ext>
            </a:extLst>
          </p:cNvPr>
          <p:cNvSpPr>
            <a:spLocks noGrp="1" noChangeArrowheads="1"/>
          </p:cNvSpPr>
          <p:nvPr>
            <p:ph type="dt" sz="half" idx="10"/>
          </p:nvPr>
        </p:nvSpPr>
        <p:spPr>
          <a:xfrm>
            <a:off x="179388" y="6477000"/>
            <a:ext cx="1905000" cy="3810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3852A10F-B07A-5545-A444-4DA2C8D0C47F}"/>
              </a:ext>
            </a:extLst>
          </p:cNvPr>
          <p:cNvSpPr>
            <a:spLocks noGrp="1" noChangeArrowheads="1"/>
          </p:cNvSpPr>
          <p:nvPr>
            <p:ph type="ftr" sz="quarter" idx="11"/>
          </p:nvPr>
        </p:nvSpPr>
        <p:spPr/>
        <p:txBody>
          <a:bodyPr/>
          <a:lstStyle>
            <a:lvl1pPr>
              <a:defRPr/>
            </a:lvl1pPr>
          </a:lstStyle>
          <a:p>
            <a:pPr>
              <a:defRPr/>
            </a:pPr>
            <a:r>
              <a:rPr lang="en-US"/>
              <a:t>© 1GC</a:t>
            </a:r>
          </a:p>
        </p:txBody>
      </p:sp>
      <p:sp>
        <p:nvSpPr>
          <p:cNvPr id="7" name="Slide Number Placeholder 6">
            <a:extLst>
              <a:ext uri="{FF2B5EF4-FFF2-40B4-BE49-F238E27FC236}">
                <a16:creationId xmlns:a16="http://schemas.microsoft.com/office/drawing/2014/main" id="{3862F6BE-A177-9516-AAFB-2DC365EF9637}"/>
              </a:ext>
            </a:extLst>
          </p:cNvPr>
          <p:cNvSpPr>
            <a:spLocks noGrp="1" noChangeArrowheads="1"/>
          </p:cNvSpPr>
          <p:nvPr>
            <p:ph type="sldNum" sz="quarter" idx="12"/>
          </p:nvPr>
        </p:nvSpPr>
        <p:spPr>
          <a:xfrm>
            <a:off x="7092950" y="6477000"/>
            <a:ext cx="1905000" cy="381000"/>
          </a:xfrm>
        </p:spPr>
        <p:txBody>
          <a:bodyPr/>
          <a:lstStyle>
            <a:lvl1pPr>
              <a:defRPr/>
            </a:lvl1pPr>
          </a:lstStyle>
          <a:p>
            <a:fld id="{9B79CD14-FAD8-4905-A7A3-2AA48EAB271C}" type="slidenum">
              <a:rPr lang="en-US" altLang="en-US"/>
              <a:pPr/>
              <a:t>‹#›</a:t>
            </a:fld>
            <a:endParaRPr lang="en-US" altLang="en-US"/>
          </a:p>
        </p:txBody>
      </p:sp>
    </p:spTree>
    <p:extLst>
      <p:ext uri="{BB962C8B-B14F-4D97-AF65-F5344CB8AC3E}">
        <p14:creationId xmlns:p14="http://schemas.microsoft.com/office/powerpoint/2010/main" val="2474642357"/>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9">
            <a:extLst>
              <a:ext uri="{FF2B5EF4-FFF2-40B4-BE49-F238E27FC236}">
                <a16:creationId xmlns:a16="http://schemas.microsoft.com/office/drawing/2014/main" id="{D373A763-236F-AD9B-9588-1ED9C2BFB38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800" y="533400"/>
            <a:ext cx="7772400" cy="1239416"/>
          </a:xfrm>
        </p:spPr>
        <p:txBody>
          <a:bodyPr/>
          <a:lstStyle>
            <a:lvl1pPr>
              <a:defRPr sz="4000">
                <a:solidFill>
                  <a:srgbClr val="71034C"/>
                </a:solidFill>
                <a:latin typeface="+mn-lt"/>
              </a:defRPr>
            </a:lvl1pPr>
          </a:lstStyle>
          <a:p>
            <a:r>
              <a:rPr lang="en-GB" dirty="0"/>
              <a:t>Click to edit Master title style</a:t>
            </a:r>
            <a:endParaRPr lang="en-US" dirty="0"/>
          </a:p>
        </p:txBody>
      </p:sp>
      <p:sp>
        <p:nvSpPr>
          <p:cNvPr id="3" name="Content Placeholder 2"/>
          <p:cNvSpPr>
            <a:spLocks noGrp="1"/>
          </p:cNvSpPr>
          <p:nvPr>
            <p:ph sz="half" idx="1"/>
          </p:nvPr>
        </p:nvSpPr>
        <p:spPr>
          <a:xfrm>
            <a:off x="685800" y="1905000"/>
            <a:ext cx="3810000" cy="4191000"/>
          </a:xfrm>
        </p:spPr>
        <p:txBody>
          <a:bodyPr/>
          <a:lstStyle>
            <a:lvl1pPr>
              <a:buClr>
                <a:srgbClr val="71034C"/>
              </a:buClr>
              <a:buFont typeface="Arial" pitchFamily="34" charset="0"/>
              <a:buChar char="•"/>
              <a:defRPr sz="2800"/>
            </a:lvl1pPr>
            <a:lvl2pPr>
              <a:buClr>
                <a:srgbClr val="71034C"/>
              </a:buClr>
              <a:buFont typeface="Arial" pitchFamily="34" charset="0"/>
              <a:buChar char="•"/>
              <a:defRPr sz="2400"/>
            </a:lvl2pPr>
            <a:lvl3pPr>
              <a:buClr>
                <a:srgbClr val="71034C"/>
              </a:buClr>
              <a:buFont typeface="Arial" pitchFamily="34" charset="0"/>
              <a:buChar char="•"/>
              <a:defRPr sz="2000"/>
            </a:lvl3pPr>
            <a:lvl4pPr>
              <a:buClr>
                <a:srgbClr val="71034C"/>
              </a:buClr>
              <a:buFont typeface="Arial" pitchFamily="34" charset="0"/>
              <a:buChar char="•"/>
              <a:defRPr sz="1800"/>
            </a:lvl4pPr>
            <a:lvl5pPr>
              <a:buClr>
                <a:srgbClr val="71034C"/>
              </a:buClr>
              <a:buFont typeface="Arial" pitchFamily="34" charset="0"/>
              <a:buChar cha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48200" y="1905000"/>
            <a:ext cx="3810000" cy="4191000"/>
          </a:xfrm>
        </p:spPr>
        <p:txBody>
          <a:bodyPr/>
          <a:lstStyle>
            <a:lvl1pPr>
              <a:buClr>
                <a:srgbClr val="71034C"/>
              </a:buClr>
              <a:buFont typeface="Arial" pitchFamily="34" charset="0"/>
              <a:buChar char="•"/>
              <a:defRPr sz="2800"/>
            </a:lvl1pPr>
            <a:lvl2pPr>
              <a:buClr>
                <a:srgbClr val="71034C"/>
              </a:buClr>
              <a:buFont typeface="Arial" pitchFamily="34" charset="0"/>
              <a:buChar char="•"/>
              <a:defRPr sz="2400"/>
            </a:lvl2pPr>
            <a:lvl3pPr>
              <a:buClr>
                <a:srgbClr val="71034C"/>
              </a:buClr>
              <a:buFont typeface="Arial" pitchFamily="34" charset="0"/>
              <a:buChar char="•"/>
              <a:defRPr sz="2000"/>
            </a:lvl3pPr>
            <a:lvl4pPr>
              <a:buClr>
                <a:srgbClr val="71034C"/>
              </a:buClr>
              <a:buFont typeface="Arial" pitchFamily="34" charset="0"/>
              <a:buChar char="•"/>
              <a:defRPr sz="1800"/>
            </a:lvl4pPr>
            <a:lvl5pPr>
              <a:buClr>
                <a:srgbClr val="71034C"/>
              </a:buClr>
              <a:buFont typeface="Arial" pitchFamily="34" charset="0"/>
              <a:buChar cha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Date Placeholder 5">
            <a:extLst>
              <a:ext uri="{FF2B5EF4-FFF2-40B4-BE49-F238E27FC236}">
                <a16:creationId xmlns:a16="http://schemas.microsoft.com/office/drawing/2014/main" id="{A64B13C2-5EEE-D45C-27F6-33853F332D65}"/>
              </a:ext>
            </a:extLst>
          </p:cNvPr>
          <p:cNvSpPr>
            <a:spLocks noGrp="1" noChangeArrowheads="1"/>
          </p:cNvSpPr>
          <p:nvPr>
            <p:ph type="dt" sz="half" idx="10"/>
          </p:nvPr>
        </p:nvSpPr>
        <p:spPr/>
        <p:txBody>
          <a:bodyPr/>
          <a:lstStyle>
            <a:lvl1pPr>
              <a:defRPr/>
            </a:lvl1pPr>
          </a:lstStyle>
          <a:p>
            <a:pPr>
              <a:defRPr/>
            </a:pPr>
            <a:endParaRPr lang="en-US"/>
          </a:p>
        </p:txBody>
      </p:sp>
      <p:sp>
        <p:nvSpPr>
          <p:cNvPr id="7" name="Footer Placeholder 6">
            <a:extLst>
              <a:ext uri="{FF2B5EF4-FFF2-40B4-BE49-F238E27FC236}">
                <a16:creationId xmlns:a16="http://schemas.microsoft.com/office/drawing/2014/main" id="{DDAED3CF-3A81-8016-AE61-37A3BA34329A}"/>
              </a:ext>
            </a:extLst>
          </p:cNvPr>
          <p:cNvSpPr>
            <a:spLocks noGrp="1" noChangeArrowheads="1"/>
          </p:cNvSpPr>
          <p:nvPr>
            <p:ph type="ftr" sz="quarter" idx="11"/>
          </p:nvPr>
        </p:nvSpPr>
        <p:spPr/>
        <p:txBody>
          <a:bodyPr/>
          <a:lstStyle>
            <a:lvl1pPr>
              <a:defRPr/>
            </a:lvl1pPr>
          </a:lstStyle>
          <a:p>
            <a:pPr>
              <a:defRPr/>
            </a:pPr>
            <a:r>
              <a:rPr lang="en-US"/>
              <a:t>© 1GC</a:t>
            </a:r>
          </a:p>
        </p:txBody>
      </p:sp>
      <p:sp>
        <p:nvSpPr>
          <p:cNvPr id="8" name="Slide Number Placeholder 7">
            <a:extLst>
              <a:ext uri="{FF2B5EF4-FFF2-40B4-BE49-F238E27FC236}">
                <a16:creationId xmlns:a16="http://schemas.microsoft.com/office/drawing/2014/main" id="{50A28A04-DC86-963C-7B4D-A9A8E0440C3C}"/>
              </a:ext>
            </a:extLst>
          </p:cNvPr>
          <p:cNvSpPr>
            <a:spLocks noGrp="1" noChangeArrowheads="1"/>
          </p:cNvSpPr>
          <p:nvPr>
            <p:ph type="sldNum" sz="quarter" idx="12"/>
          </p:nvPr>
        </p:nvSpPr>
        <p:spPr/>
        <p:txBody>
          <a:bodyPr/>
          <a:lstStyle>
            <a:lvl1pPr>
              <a:defRPr/>
            </a:lvl1pPr>
          </a:lstStyle>
          <a:p>
            <a:fld id="{DC5F5771-D7A1-4189-9FC6-5E50F9A711ED}" type="slidenum">
              <a:rPr lang="en-US" altLang="en-US"/>
              <a:pPr/>
              <a:t>‹#›</a:t>
            </a:fld>
            <a:endParaRPr lang="en-US" altLang="en-US"/>
          </a:p>
        </p:txBody>
      </p:sp>
    </p:spTree>
    <p:extLst>
      <p:ext uri="{BB962C8B-B14F-4D97-AF65-F5344CB8AC3E}">
        <p14:creationId xmlns:p14="http://schemas.microsoft.com/office/powerpoint/2010/main" val="2663342810"/>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8">
            <a:extLst>
              <a:ext uri="{FF2B5EF4-FFF2-40B4-BE49-F238E27FC236}">
                <a16:creationId xmlns:a16="http://schemas.microsoft.com/office/drawing/2014/main" id="{BD190D40-AF5D-DADD-EB35-C413B57E639B}"/>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67544" y="404664"/>
            <a:ext cx="8229600" cy="1143000"/>
          </a:xfrm>
        </p:spPr>
        <p:txBody>
          <a:bodyPr/>
          <a:lstStyle>
            <a:lvl1pPr>
              <a:defRPr sz="4000">
                <a:solidFill>
                  <a:srgbClr val="71034C"/>
                </a:solidFill>
                <a:latin typeface="+mn-lt"/>
              </a:defRPr>
            </a:lvl1pPr>
          </a:lstStyle>
          <a:p>
            <a:r>
              <a:rPr lang="en-GB" dirty="0"/>
              <a:t>Click to edit Master title style</a:t>
            </a:r>
            <a:endParaRPr lang="en-US" dirty="0"/>
          </a:p>
        </p:txBody>
      </p:sp>
      <p:sp>
        <p:nvSpPr>
          <p:cNvPr id="3" name="Text Placeholder 2"/>
          <p:cNvSpPr>
            <a:spLocks noGrp="1"/>
          </p:cNvSpPr>
          <p:nvPr>
            <p:ph type="body" idx="1"/>
          </p:nvPr>
        </p:nvSpPr>
        <p:spPr>
          <a:xfrm>
            <a:off x="456183" y="17008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457200" y="2348879"/>
            <a:ext cx="4040188" cy="3777283"/>
          </a:xfrm>
        </p:spPr>
        <p:txBody>
          <a:bodyPr/>
          <a:lstStyle>
            <a:lvl1pPr>
              <a:buClr>
                <a:srgbClr val="71034C"/>
              </a:buClr>
              <a:buFont typeface="Arial" pitchFamily="34" charset="0"/>
              <a:buChar char="•"/>
              <a:defRPr sz="2400"/>
            </a:lvl1pPr>
            <a:lvl2pPr>
              <a:buClr>
                <a:srgbClr val="71034C"/>
              </a:buClr>
              <a:buFont typeface="Arial" pitchFamily="34" charset="0"/>
              <a:buChar char="•"/>
              <a:defRPr sz="2000"/>
            </a:lvl2pPr>
            <a:lvl3pPr>
              <a:buClr>
                <a:srgbClr val="71034C"/>
              </a:buClr>
              <a:buFont typeface="Arial" pitchFamily="34" charset="0"/>
              <a:buChar char="•"/>
              <a:defRPr sz="1800"/>
            </a:lvl3pPr>
            <a:lvl4pPr>
              <a:buClr>
                <a:srgbClr val="71034C"/>
              </a:buClr>
              <a:buFont typeface="Arial" pitchFamily="34" charset="0"/>
              <a:buChar char="•"/>
              <a:defRPr sz="1600"/>
            </a:lvl4pPr>
            <a:lvl5pPr>
              <a:buClr>
                <a:srgbClr val="71034C"/>
              </a:buClr>
              <a:buFont typeface="Arial" pitchFamily="34" charset="0"/>
              <a:buChar cha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4644008" y="17008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4645025" y="2348879"/>
            <a:ext cx="4041775" cy="3777283"/>
          </a:xfrm>
        </p:spPr>
        <p:txBody>
          <a:bodyPr/>
          <a:lstStyle>
            <a:lvl1pPr>
              <a:buClr>
                <a:srgbClr val="71034C"/>
              </a:buClr>
              <a:buFont typeface="Arial" pitchFamily="34" charset="0"/>
              <a:buChar char="•"/>
              <a:defRPr sz="2400"/>
            </a:lvl1pPr>
            <a:lvl2pPr>
              <a:buClr>
                <a:srgbClr val="71034C"/>
              </a:buClr>
              <a:buFont typeface="Arial" pitchFamily="34" charset="0"/>
              <a:buChar char="•"/>
              <a:defRPr sz="2000"/>
            </a:lvl2pPr>
            <a:lvl3pPr>
              <a:buClr>
                <a:srgbClr val="71034C"/>
              </a:buClr>
              <a:buFont typeface="Arial" pitchFamily="34" charset="0"/>
              <a:buChar char="•"/>
              <a:defRPr sz="1800"/>
            </a:lvl3pPr>
            <a:lvl4pPr>
              <a:buClr>
                <a:srgbClr val="71034C"/>
              </a:buClr>
              <a:buFont typeface="Arial" pitchFamily="34" charset="0"/>
              <a:buChar char="•"/>
              <a:defRPr sz="1600"/>
            </a:lvl4pPr>
            <a:lvl5pPr>
              <a:buClr>
                <a:srgbClr val="71034C"/>
              </a:buClr>
              <a:buFont typeface="Arial" pitchFamily="34" charset="0"/>
              <a:buChar cha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Rectangle 4">
            <a:extLst>
              <a:ext uri="{FF2B5EF4-FFF2-40B4-BE49-F238E27FC236}">
                <a16:creationId xmlns:a16="http://schemas.microsoft.com/office/drawing/2014/main" id="{502C97C0-8FA1-7776-DF6C-4EDABD98C45C}"/>
              </a:ext>
            </a:extLst>
          </p:cNvPr>
          <p:cNvSpPr>
            <a:spLocks noGrp="1" noChangeArrowheads="1"/>
          </p:cNvSpPr>
          <p:nvPr>
            <p:ph type="dt" sz="half" idx="10"/>
          </p:nvPr>
        </p:nvSpPr>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EDB72211-AB4D-E058-8361-DCA57E0351D5}"/>
              </a:ext>
            </a:extLst>
          </p:cNvPr>
          <p:cNvSpPr>
            <a:spLocks noGrp="1" noChangeArrowheads="1"/>
          </p:cNvSpPr>
          <p:nvPr>
            <p:ph type="ftr" sz="quarter" idx="11"/>
          </p:nvPr>
        </p:nvSpPr>
        <p:spPr/>
        <p:txBody>
          <a:bodyPr/>
          <a:lstStyle>
            <a:lvl1pPr>
              <a:defRPr/>
            </a:lvl1pPr>
          </a:lstStyle>
          <a:p>
            <a:pPr>
              <a:defRPr/>
            </a:pPr>
            <a:r>
              <a:rPr lang="en-US"/>
              <a:t>© 1GC</a:t>
            </a:r>
          </a:p>
        </p:txBody>
      </p:sp>
      <p:sp>
        <p:nvSpPr>
          <p:cNvPr id="10" name="Rectangle 6">
            <a:extLst>
              <a:ext uri="{FF2B5EF4-FFF2-40B4-BE49-F238E27FC236}">
                <a16:creationId xmlns:a16="http://schemas.microsoft.com/office/drawing/2014/main" id="{F398C9BE-D3C8-A1C7-F409-D4E2B1EC9D7A}"/>
              </a:ext>
            </a:extLst>
          </p:cNvPr>
          <p:cNvSpPr>
            <a:spLocks noGrp="1" noChangeArrowheads="1"/>
          </p:cNvSpPr>
          <p:nvPr>
            <p:ph type="sldNum" sz="quarter" idx="12"/>
          </p:nvPr>
        </p:nvSpPr>
        <p:spPr/>
        <p:txBody>
          <a:bodyPr/>
          <a:lstStyle>
            <a:lvl1pPr>
              <a:defRPr/>
            </a:lvl1pPr>
          </a:lstStyle>
          <a:p>
            <a:fld id="{BC22F3C3-9CDD-461C-AD5E-EFA55A70B9C4}" type="slidenum">
              <a:rPr lang="en-US" altLang="en-US"/>
              <a:pPr/>
              <a:t>‹#›</a:t>
            </a:fld>
            <a:endParaRPr lang="en-US" altLang="en-US"/>
          </a:p>
        </p:txBody>
      </p:sp>
    </p:spTree>
    <p:extLst>
      <p:ext uri="{BB962C8B-B14F-4D97-AF65-F5344CB8AC3E}">
        <p14:creationId xmlns:p14="http://schemas.microsoft.com/office/powerpoint/2010/main" val="2395838627"/>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71034C"/>
        </a:solidFill>
        <a:effectLst/>
      </p:bgPr>
    </p:bg>
    <p:spTree>
      <p:nvGrpSpPr>
        <p:cNvPr id="1" name=""/>
        <p:cNvGrpSpPr/>
        <p:nvPr/>
      </p:nvGrpSpPr>
      <p:grpSpPr>
        <a:xfrm>
          <a:off x="0" y="0"/>
          <a:ext cx="0" cy="0"/>
          <a:chOff x="0" y="0"/>
          <a:chExt cx="0" cy="0"/>
        </a:xfrm>
      </p:grpSpPr>
      <p:pic>
        <p:nvPicPr>
          <p:cNvPr id="3" name="Picture 8">
            <a:extLst>
              <a:ext uri="{FF2B5EF4-FFF2-40B4-BE49-F238E27FC236}">
                <a16:creationId xmlns:a16="http://schemas.microsoft.com/office/drawing/2014/main" id="{B2302E06-5B2A-2189-1DD3-29299A1A071B}"/>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251200" y="188913"/>
            <a:ext cx="58928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3568" y="2204864"/>
            <a:ext cx="7772400" cy="1371600"/>
          </a:xfrm>
        </p:spPr>
        <p:txBody>
          <a:bodyPr/>
          <a:lstStyle>
            <a:lvl1pPr algn="ctr">
              <a:defRPr>
                <a:solidFill>
                  <a:schemeClr val="bg1"/>
                </a:solidFill>
                <a:latin typeface="+mn-lt"/>
              </a:defRPr>
            </a:lvl1pPr>
          </a:lstStyle>
          <a:p>
            <a:r>
              <a:rPr lang="en-GB" dirty="0"/>
              <a:t>Click to edit Master title style</a:t>
            </a:r>
            <a:endParaRPr lang="en-US" dirty="0"/>
          </a:p>
        </p:txBody>
      </p:sp>
      <p:sp>
        <p:nvSpPr>
          <p:cNvPr id="4" name="Rectangle 4">
            <a:extLst>
              <a:ext uri="{FF2B5EF4-FFF2-40B4-BE49-F238E27FC236}">
                <a16:creationId xmlns:a16="http://schemas.microsoft.com/office/drawing/2014/main" id="{C0BED917-2662-0F11-CBEF-6A8391B8172E}"/>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46C6A27-E67B-B2DB-D060-146D0594816B}"/>
              </a:ext>
            </a:extLst>
          </p:cNvPr>
          <p:cNvSpPr>
            <a:spLocks noGrp="1" noChangeArrowheads="1"/>
          </p:cNvSpPr>
          <p:nvPr>
            <p:ph type="ftr" sz="quarter" idx="11"/>
          </p:nvPr>
        </p:nvSpPr>
        <p:spPr/>
        <p:txBody>
          <a:bodyPr/>
          <a:lstStyle>
            <a:lvl1pPr>
              <a:defRPr/>
            </a:lvl1pPr>
          </a:lstStyle>
          <a:p>
            <a:pPr>
              <a:defRPr/>
            </a:pPr>
            <a:r>
              <a:rPr lang="en-US"/>
              <a:t>© 1GC</a:t>
            </a:r>
          </a:p>
        </p:txBody>
      </p:sp>
      <p:sp>
        <p:nvSpPr>
          <p:cNvPr id="6" name="Rectangle 6">
            <a:extLst>
              <a:ext uri="{FF2B5EF4-FFF2-40B4-BE49-F238E27FC236}">
                <a16:creationId xmlns:a16="http://schemas.microsoft.com/office/drawing/2014/main" id="{A8AF160F-2970-7BCB-7E84-1D5679E41515}"/>
              </a:ext>
            </a:extLst>
          </p:cNvPr>
          <p:cNvSpPr>
            <a:spLocks noGrp="1" noChangeArrowheads="1"/>
          </p:cNvSpPr>
          <p:nvPr>
            <p:ph type="sldNum" sz="quarter" idx="12"/>
          </p:nvPr>
        </p:nvSpPr>
        <p:spPr/>
        <p:txBody>
          <a:bodyPr/>
          <a:lstStyle>
            <a:lvl1pPr>
              <a:defRPr/>
            </a:lvl1pPr>
          </a:lstStyle>
          <a:p>
            <a:fld id="{45AF1F21-0BF3-4691-ABA4-DE6CD58210F2}" type="slidenum">
              <a:rPr lang="en-US" altLang="en-US"/>
              <a:pPr/>
              <a:t>‹#›</a:t>
            </a:fld>
            <a:endParaRPr lang="en-US" altLang="en-US"/>
          </a:p>
        </p:txBody>
      </p:sp>
    </p:spTree>
    <p:extLst>
      <p:ext uri="{BB962C8B-B14F-4D97-AF65-F5344CB8AC3E}">
        <p14:creationId xmlns:p14="http://schemas.microsoft.com/office/powerpoint/2010/main" val="3420268045"/>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9">
            <a:extLst>
              <a:ext uri="{FF2B5EF4-FFF2-40B4-BE49-F238E27FC236}">
                <a16:creationId xmlns:a16="http://schemas.microsoft.com/office/drawing/2014/main" id="{22AC1839-0F29-6CE1-CC74-9655855F4EE5}"/>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4">
            <a:extLst>
              <a:ext uri="{FF2B5EF4-FFF2-40B4-BE49-F238E27FC236}">
                <a16:creationId xmlns:a16="http://schemas.microsoft.com/office/drawing/2014/main" id="{22FBBA5F-B538-38A4-BC7C-AA82E88959A9}"/>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B1C5DE8-018A-07F3-6E68-9A7246A800D9}"/>
              </a:ext>
            </a:extLst>
          </p:cNvPr>
          <p:cNvSpPr>
            <a:spLocks noGrp="1" noChangeArrowheads="1"/>
          </p:cNvSpPr>
          <p:nvPr>
            <p:ph type="ftr" sz="quarter" idx="11"/>
          </p:nvPr>
        </p:nvSpPr>
        <p:spPr/>
        <p:txBody>
          <a:bodyPr/>
          <a:lstStyle>
            <a:lvl1pPr>
              <a:defRPr/>
            </a:lvl1pPr>
          </a:lstStyle>
          <a:p>
            <a:pPr>
              <a:defRPr/>
            </a:pPr>
            <a:r>
              <a:rPr lang="en-US"/>
              <a:t>© 1GC</a:t>
            </a:r>
          </a:p>
        </p:txBody>
      </p:sp>
      <p:sp>
        <p:nvSpPr>
          <p:cNvPr id="5" name="Rectangle 6">
            <a:extLst>
              <a:ext uri="{FF2B5EF4-FFF2-40B4-BE49-F238E27FC236}">
                <a16:creationId xmlns:a16="http://schemas.microsoft.com/office/drawing/2014/main" id="{CDFC6390-DEB1-4F6B-8EF7-7271959DD6F3}"/>
              </a:ext>
            </a:extLst>
          </p:cNvPr>
          <p:cNvSpPr>
            <a:spLocks noGrp="1" noChangeArrowheads="1"/>
          </p:cNvSpPr>
          <p:nvPr>
            <p:ph type="sldNum" sz="quarter" idx="12"/>
          </p:nvPr>
        </p:nvSpPr>
        <p:spPr/>
        <p:txBody>
          <a:bodyPr/>
          <a:lstStyle>
            <a:lvl1pPr>
              <a:defRPr/>
            </a:lvl1pPr>
          </a:lstStyle>
          <a:p>
            <a:fld id="{72BFBD57-935F-43C9-A828-DD16EE2480AC}" type="slidenum">
              <a:rPr lang="en-US" altLang="en-US"/>
              <a:pPr/>
              <a:t>‹#›</a:t>
            </a:fld>
            <a:endParaRPr lang="en-US" altLang="en-US"/>
          </a:p>
        </p:txBody>
      </p:sp>
    </p:spTree>
    <p:extLst>
      <p:ext uri="{BB962C8B-B14F-4D97-AF65-F5344CB8AC3E}">
        <p14:creationId xmlns:p14="http://schemas.microsoft.com/office/powerpoint/2010/main" val="3106546235"/>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a:extLst>
              <a:ext uri="{FF2B5EF4-FFF2-40B4-BE49-F238E27FC236}">
                <a16:creationId xmlns:a16="http://schemas.microsoft.com/office/drawing/2014/main" id="{A095C739-DEB7-2BD6-43CC-F6566EC1C20D}"/>
              </a:ext>
            </a:extLst>
          </p:cNvPr>
          <p:cNvSpPr>
            <a:spLocks noChangeArrowheads="1"/>
          </p:cNvSpPr>
          <p:nvPr userDrawn="1"/>
        </p:nvSpPr>
        <p:spPr bwMode="auto">
          <a:xfrm>
            <a:off x="0" y="6381750"/>
            <a:ext cx="9144000" cy="476250"/>
          </a:xfrm>
          <a:prstGeom prst="rect">
            <a:avLst/>
          </a:prstGeom>
          <a:solidFill>
            <a:srgbClr val="71034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chemeClr val="tx1"/>
                </a:solidFill>
                <a:latin typeface="Arial" panose="020B0604020202020204" pitchFamily="34" charset="0"/>
                <a:ea typeface="ヒラギノ角ゴ Pro W3" charset="-128"/>
              </a:defRPr>
            </a:lvl1pPr>
            <a:lvl2pPr marL="742950" indent="-285750">
              <a:defRPr sz="2400">
                <a:solidFill>
                  <a:schemeClr val="tx1"/>
                </a:solidFill>
                <a:latin typeface="Arial" panose="020B0604020202020204" pitchFamily="34" charset="0"/>
                <a:ea typeface="ヒラギノ角ゴ Pro W3" charset="-128"/>
              </a:defRPr>
            </a:lvl2pPr>
            <a:lvl3pPr marL="1143000" indent="-228600">
              <a:defRPr sz="2400">
                <a:solidFill>
                  <a:schemeClr val="tx1"/>
                </a:solidFill>
                <a:latin typeface="Arial" panose="020B0604020202020204" pitchFamily="34" charset="0"/>
                <a:ea typeface="ヒラギノ角ゴ Pro W3" charset="-128"/>
              </a:defRPr>
            </a:lvl3pPr>
            <a:lvl4pPr marL="1600200" indent="-228600">
              <a:defRPr sz="2400">
                <a:solidFill>
                  <a:schemeClr val="tx1"/>
                </a:solidFill>
                <a:latin typeface="Arial" panose="020B0604020202020204" pitchFamily="34" charset="0"/>
                <a:ea typeface="ヒラギノ角ゴ Pro W3" charset="-128"/>
              </a:defRPr>
            </a:lvl4pPr>
            <a:lvl5pPr marL="2057400" indent="-228600">
              <a:defRPr sz="2400">
                <a:solidFill>
                  <a:schemeClr val="tx1"/>
                </a:solidFill>
                <a:latin typeface="Arial" panose="020B0604020202020204"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9pPr>
          </a:lstStyle>
          <a:p>
            <a:pPr>
              <a:defRPr/>
            </a:pPr>
            <a:endParaRPr lang="en-GB" altLang="en-US"/>
          </a:p>
        </p:txBody>
      </p:sp>
      <p:sp>
        <p:nvSpPr>
          <p:cNvPr id="1027" name="Rectangle 2">
            <a:extLst>
              <a:ext uri="{FF2B5EF4-FFF2-40B4-BE49-F238E27FC236}">
                <a16:creationId xmlns:a16="http://schemas.microsoft.com/office/drawing/2014/main" id="{C847B18A-EBAC-4491-A969-A68E8ED899CA}"/>
              </a:ext>
            </a:extLst>
          </p:cNvPr>
          <p:cNvSpPr>
            <a:spLocks noGrp="1" noChangeArrowheads="1"/>
          </p:cNvSpPr>
          <p:nvPr>
            <p:ph type="title"/>
          </p:nvPr>
        </p:nvSpPr>
        <p:spPr bwMode="auto">
          <a:xfrm>
            <a:off x="685800" y="533400"/>
            <a:ext cx="7772400"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696918F1-ED52-37AB-3917-E0EBAA574787}"/>
              </a:ext>
            </a:extLst>
          </p:cNvPr>
          <p:cNvSpPr>
            <a:spLocks noGrp="1" noChangeArrowheads="1"/>
          </p:cNvSpPr>
          <p:nvPr>
            <p:ph type="body" idx="1"/>
          </p:nvPr>
        </p:nvSpPr>
        <p:spPr bwMode="auto">
          <a:xfrm>
            <a:off x="685800" y="1905000"/>
            <a:ext cx="777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190586C0-F250-E229-8B65-226CDA113043}"/>
              </a:ext>
            </a:extLst>
          </p:cNvPr>
          <p:cNvSpPr>
            <a:spLocks noGrp="1" noChangeArrowheads="1"/>
          </p:cNvSpPr>
          <p:nvPr>
            <p:ph type="dt" sz="half" idx="2"/>
          </p:nvPr>
        </p:nvSpPr>
        <p:spPr bwMode="auto">
          <a:xfrm>
            <a:off x="685800" y="6477000"/>
            <a:ext cx="19050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chemeClr val="bg1"/>
                </a:solidFill>
                <a:latin typeface="Arial" pitchFamily="34" charset="0"/>
                <a:ea typeface="ヒラギノ角ゴ Pro W3" pitchFamily="-107" charset="-128"/>
                <a:cs typeface="+mn-cs"/>
              </a:defRPr>
            </a:lvl1pPr>
          </a:lstStyle>
          <a:p>
            <a:pPr>
              <a:defRPr/>
            </a:pPr>
            <a:endParaRPr lang="en-US"/>
          </a:p>
        </p:txBody>
      </p:sp>
      <p:sp>
        <p:nvSpPr>
          <p:cNvPr id="1029" name="Rectangle 5">
            <a:extLst>
              <a:ext uri="{FF2B5EF4-FFF2-40B4-BE49-F238E27FC236}">
                <a16:creationId xmlns:a16="http://schemas.microsoft.com/office/drawing/2014/main" id="{78935C1F-46CA-9E49-F42B-AAE47579FEE1}"/>
              </a:ext>
            </a:extLst>
          </p:cNvPr>
          <p:cNvSpPr>
            <a:spLocks noGrp="1" noChangeArrowheads="1"/>
          </p:cNvSpPr>
          <p:nvPr>
            <p:ph type="ftr" sz="quarter" idx="3"/>
          </p:nvPr>
        </p:nvSpPr>
        <p:spPr bwMode="auto">
          <a:xfrm>
            <a:off x="3124200" y="6477000"/>
            <a:ext cx="28956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chemeClr val="bg1"/>
                </a:solidFill>
              </a:defRPr>
            </a:lvl1pPr>
          </a:lstStyle>
          <a:p>
            <a:pPr>
              <a:defRPr/>
            </a:pPr>
            <a:r>
              <a:rPr lang="en-US"/>
              <a:t>© 1GC</a:t>
            </a:r>
          </a:p>
        </p:txBody>
      </p:sp>
      <p:sp>
        <p:nvSpPr>
          <p:cNvPr id="1030" name="Rectangle 6">
            <a:extLst>
              <a:ext uri="{FF2B5EF4-FFF2-40B4-BE49-F238E27FC236}">
                <a16:creationId xmlns:a16="http://schemas.microsoft.com/office/drawing/2014/main" id="{6F362C5B-B50E-37AA-FD2D-B69DFA0DDB5E}"/>
              </a:ext>
            </a:extLst>
          </p:cNvPr>
          <p:cNvSpPr>
            <a:spLocks noGrp="1" noChangeArrowheads="1"/>
          </p:cNvSpPr>
          <p:nvPr>
            <p:ph type="sldNum" sz="quarter" idx="4"/>
          </p:nvPr>
        </p:nvSpPr>
        <p:spPr bwMode="auto">
          <a:xfrm>
            <a:off x="6553200" y="6477000"/>
            <a:ext cx="19050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79A1B5E1-1CA3-440E-A570-A629A8B1AC71}" type="slidenum">
              <a:rPr lang="en-US" altLang="en-US"/>
              <a:pPr/>
              <a:t>‹#›</a:t>
            </a:fld>
            <a:endParaRPr lang="en-US" altLang="en-US"/>
          </a:p>
        </p:txBody>
      </p:sp>
      <p:pic>
        <p:nvPicPr>
          <p:cNvPr id="1032" name="Picture 9">
            <a:extLst>
              <a:ext uri="{FF2B5EF4-FFF2-40B4-BE49-F238E27FC236}">
                <a16:creationId xmlns:a16="http://schemas.microsoft.com/office/drawing/2014/main" id="{7F2FFFE3-83DF-3012-3A04-2390591ED2ED}"/>
              </a:ext>
            </a:extLst>
          </p:cNvPr>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6446838" y="309563"/>
            <a:ext cx="25558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14" r:id="rId1"/>
    <p:sldLayoutId id="2147484115" r:id="rId2"/>
    <p:sldLayoutId id="2147484116" r:id="rId3"/>
    <p:sldLayoutId id="2147484117" r:id="rId4"/>
    <p:sldLayoutId id="2147484118" r:id="rId5"/>
    <p:sldLayoutId id="2147484119" r:id="rId6"/>
  </p:sldLayoutIdLst>
  <p:transition>
    <p:zoom/>
  </p:transition>
  <p:hf hdr="0"/>
  <p:txStyles>
    <p:titleStyle>
      <a:lvl1pPr algn="l" rtl="0" eaLnBrk="0" fontAlgn="base" hangingPunct="0">
        <a:spcBef>
          <a:spcPct val="0"/>
        </a:spcBef>
        <a:spcAft>
          <a:spcPct val="0"/>
        </a:spcAft>
        <a:defRPr sz="4000">
          <a:solidFill>
            <a:srgbClr val="71034C"/>
          </a:solidFill>
          <a:latin typeface="+mn-lt"/>
          <a:ea typeface="+mj-ea"/>
          <a:cs typeface="+mj-cs"/>
        </a:defRPr>
      </a:lvl1pPr>
      <a:lvl2pPr algn="l" rtl="0" eaLnBrk="0" fontAlgn="base" hangingPunct="0">
        <a:spcBef>
          <a:spcPct val="0"/>
        </a:spcBef>
        <a:spcAft>
          <a:spcPct val="0"/>
        </a:spcAft>
        <a:defRPr sz="4000">
          <a:solidFill>
            <a:srgbClr val="71034C"/>
          </a:solidFill>
          <a:latin typeface="Arial" panose="020B0604020202020204" pitchFamily="34" charset="0"/>
          <a:ea typeface="ヒラギノ角ゴ Pro W3" charset="-128"/>
          <a:cs typeface="ヒラギノ角ゴ Pro W3" charset="-128"/>
        </a:defRPr>
      </a:lvl2pPr>
      <a:lvl3pPr algn="l" rtl="0" eaLnBrk="0" fontAlgn="base" hangingPunct="0">
        <a:spcBef>
          <a:spcPct val="0"/>
        </a:spcBef>
        <a:spcAft>
          <a:spcPct val="0"/>
        </a:spcAft>
        <a:defRPr sz="4000">
          <a:solidFill>
            <a:srgbClr val="71034C"/>
          </a:solidFill>
          <a:latin typeface="Arial" panose="020B0604020202020204" pitchFamily="34" charset="0"/>
          <a:ea typeface="ヒラギノ角ゴ Pro W3" charset="-128"/>
          <a:cs typeface="ヒラギノ角ゴ Pro W3" charset="-128"/>
        </a:defRPr>
      </a:lvl3pPr>
      <a:lvl4pPr algn="l" rtl="0" eaLnBrk="0" fontAlgn="base" hangingPunct="0">
        <a:spcBef>
          <a:spcPct val="0"/>
        </a:spcBef>
        <a:spcAft>
          <a:spcPct val="0"/>
        </a:spcAft>
        <a:defRPr sz="4000">
          <a:solidFill>
            <a:srgbClr val="71034C"/>
          </a:solidFill>
          <a:latin typeface="Arial" panose="020B0604020202020204" pitchFamily="34" charset="0"/>
          <a:ea typeface="ヒラギノ角ゴ Pro W3" charset="-128"/>
          <a:cs typeface="ヒラギノ角ゴ Pro W3" charset="-128"/>
        </a:defRPr>
      </a:lvl4pPr>
      <a:lvl5pPr algn="l" rtl="0" eaLnBrk="0" fontAlgn="base" hangingPunct="0">
        <a:spcBef>
          <a:spcPct val="0"/>
        </a:spcBef>
        <a:spcAft>
          <a:spcPct val="0"/>
        </a:spcAft>
        <a:defRPr sz="4000">
          <a:solidFill>
            <a:srgbClr val="71034C"/>
          </a:solidFill>
          <a:latin typeface="Arial" panose="020B0604020202020204" pitchFamily="34" charset="0"/>
          <a:ea typeface="ヒラギノ角ゴ Pro W3" charset="-128"/>
          <a:cs typeface="ヒラギノ角ゴ Pro W3" charset="-128"/>
        </a:defRPr>
      </a:lvl5pPr>
      <a:lvl6pPr marL="457200" algn="l" rtl="0" fontAlgn="base">
        <a:spcBef>
          <a:spcPct val="0"/>
        </a:spcBef>
        <a:spcAft>
          <a:spcPct val="0"/>
        </a:spcAft>
        <a:defRPr sz="4400">
          <a:solidFill>
            <a:srgbClr val="933311"/>
          </a:solidFill>
          <a:latin typeface="Times" charset="0"/>
          <a:ea typeface="ヒラギノ角ゴ Pro W3" charset="-128"/>
          <a:cs typeface="ヒラギノ角ゴ Pro W3" charset="-128"/>
        </a:defRPr>
      </a:lvl6pPr>
      <a:lvl7pPr marL="914400" algn="l" rtl="0" fontAlgn="base">
        <a:spcBef>
          <a:spcPct val="0"/>
        </a:spcBef>
        <a:spcAft>
          <a:spcPct val="0"/>
        </a:spcAft>
        <a:defRPr sz="4400">
          <a:solidFill>
            <a:srgbClr val="933311"/>
          </a:solidFill>
          <a:latin typeface="Times" charset="0"/>
          <a:ea typeface="ヒラギノ角ゴ Pro W3" charset="-128"/>
          <a:cs typeface="ヒラギノ角ゴ Pro W3" charset="-128"/>
        </a:defRPr>
      </a:lvl7pPr>
      <a:lvl8pPr marL="1371600" algn="l" rtl="0" fontAlgn="base">
        <a:spcBef>
          <a:spcPct val="0"/>
        </a:spcBef>
        <a:spcAft>
          <a:spcPct val="0"/>
        </a:spcAft>
        <a:defRPr sz="4400">
          <a:solidFill>
            <a:srgbClr val="933311"/>
          </a:solidFill>
          <a:latin typeface="Times" charset="0"/>
          <a:ea typeface="ヒラギノ角ゴ Pro W3" charset="-128"/>
          <a:cs typeface="ヒラギノ角ゴ Pro W3" charset="-128"/>
        </a:defRPr>
      </a:lvl8pPr>
      <a:lvl9pPr marL="1828800" algn="l" rtl="0" fontAlgn="base">
        <a:spcBef>
          <a:spcPct val="0"/>
        </a:spcBef>
        <a:spcAft>
          <a:spcPct val="0"/>
        </a:spcAft>
        <a:defRPr sz="4400">
          <a:solidFill>
            <a:srgbClr val="933311"/>
          </a:solidFill>
          <a:latin typeface="Times" charset="0"/>
          <a:ea typeface="ヒラギノ角ゴ Pro W3" charset="-128"/>
          <a:cs typeface="ヒラギノ角ゴ Pro W3" charset="-128"/>
        </a:defRPr>
      </a:lvl9pPr>
    </p:titleStyle>
    <p:bodyStyle>
      <a:lvl1pPr marL="342900" indent="-342900" algn="l" rtl="0" eaLnBrk="0" fontAlgn="base" hangingPunct="0">
        <a:spcBef>
          <a:spcPct val="20000"/>
        </a:spcBef>
        <a:spcAft>
          <a:spcPct val="0"/>
        </a:spcAft>
        <a:buClr>
          <a:srgbClr val="71034C"/>
        </a:buClr>
        <a:buSzPct val="100000"/>
        <a:buFont typeface="Arial" panose="020B0604020202020204"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71034C"/>
        </a:buClr>
        <a:buFont typeface="Arial" panose="020B0604020202020204" pitchFamily="34" charset="0"/>
        <a:buChar char="•"/>
        <a:defRPr sz="2800">
          <a:solidFill>
            <a:schemeClr val="tx1"/>
          </a:solidFill>
          <a:latin typeface="+mn-lt"/>
          <a:ea typeface="+mn-ea"/>
          <a:cs typeface="ヒラギノ角ゴ Pro W3" charset="0"/>
        </a:defRPr>
      </a:lvl2pPr>
      <a:lvl3pPr marL="1143000" indent="-228600" algn="l" rtl="0" eaLnBrk="0" fontAlgn="base" hangingPunct="0">
        <a:spcBef>
          <a:spcPct val="20000"/>
        </a:spcBef>
        <a:spcAft>
          <a:spcPct val="0"/>
        </a:spcAft>
        <a:buClr>
          <a:srgbClr val="71034C"/>
        </a:buClr>
        <a:buFont typeface="Arial" panose="020B0604020202020204" pitchFamily="34" charset="0"/>
        <a:buChar char="•"/>
        <a:defRPr sz="2400">
          <a:solidFill>
            <a:schemeClr val="tx1"/>
          </a:solidFill>
          <a:latin typeface="+mn-lt"/>
          <a:ea typeface="+mn-ea"/>
          <a:cs typeface="ヒラギノ角ゴ Pro W3" charset="0"/>
        </a:defRPr>
      </a:lvl3pPr>
      <a:lvl4pPr marL="1600200" indent="-228600" algn="l" rtl="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mn-lt"/>
          <a:ea typeface="+mn-ea"/>
          <a:cs typeface="ヒラギノ角ゴ Pro W3" charset="0"/>
        </a:defRPr>
      </a:lvl4pPr>
      <a:lvl5pPr marL="2057400" indent="-228600" algn="l" rtl="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mn-lt"/>
          <a:ea typeface="+mn-ea"/>
          <a:cs typeface="ヒラギノ角ゴ Pro W3" charset="0"/>
        </a:defRPr>
      </a:lvl5pPr>
      <a:lvl6pPr marL="2514600" indent="-228600" algn="l" rtl="0" fontAlgn="base">
        <a:spcBef>
          <a:spcPct val="20000"/>
        </a:spcBef>
        <a:spcAft>
          <a:spcPct val="0"/>
        </a:spcAft>
        <a:buFont typeface="Times" charset="0"/>
        <a:buChar char="•"/>
        <a:defRPr sz="2000">
          <a:solidFill>
            <a:schemeClr val="tx1"/>
          </a:solidFill>
          <a:latin typeface="+mn-lt"/>
          <a:ea typeface="+mn-ea"/>
        </a:defRPr>
      </a:lvl6pPr>
      <a:lvl7pPr marL="2971800" indent="-228600" algn="l" rtl="0" fontAlgn="base">
        <a:spcBef>
          <a:spcPct val="20000"/>
        </a:spcBef>
        <a:spcAft>
          <a:spcPct val="0"/>
        </a:spcAft>
        <a:buFont typeface="Times" charset="0"/>
        <a:buChar char="•"/>
        <a:defRPr sz="2000">
          <a:solidFill>
            <a:schemeClr val="tx1"/>
          </a:solidFill>
          <a:latin typeface="+mn-lt"/>
          <a:ea typeface="+mn-ea"/>
        </a:defRPr>
      </a:lvl7pPr>
      <a:lvl8pPr marL="3429000" indent="-228600" algn="l" rtl="0" fontAlgn="base">
        <a:spcBef>
          <a:spcPct val="20000"/>
        </a:spcBef>
        <a:spcAft>
          <a:spcPct val="0"/>
        </a:spcAft>
        <a:buFont typeface="Times" charset="0"/>
        <a:buChar char="•"/>
        <a:defRPr sz="2000">
          <a:solidFill>
            <a:schemeClr val="tx1"/>
          </a:solidFill>
          <a:latin typeface="+mn-lt"/>
          <a:ea typeface="+mn-ea"/>
        </a:defRPr>
      </a:lvl8pPr>
      <a:lvl9pPr marL="3886200" indent="-228600" algn="l" rtl="0" fontAlgn="base">
        <a:spcBef>
          <a:spcPct val="20000"/>
        </a:spcBef>
        <a:spcAft>
          <a:spcPct val="0"/>
        </a:spcAft>
        <a:buFont typeface="Time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PowerPoint_Slide.sldx"/><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1034C"/>
        </a:solidFill>
        <a:effectLst/>
      </p:bgPr>
    </p:bg>
    <p:spTree>
      <p:nvGrpSpPr>
        <p:cNvPr id="1" name=""/>
        <p:cNvGrpSpPr/>
        <p:nvPr/>
      </p:nvGrpSpPr>
      <p:grpSpPr>
        <a:xfrm>
          <a:off x="0" y="0"/>
          <a:ext cx="0" cy="0"/>
          <a:chOff x="0" y="0"/>
          <a:chExt cx="0" cy="0"/>
        </a:xfrm>
      </p:grpSpPr>
      <p:sp>
        <p:nvSpPr>
          <p:cNvPr id="10244" name="Subtitle 6">
            <a:extLst>
              <a:ext uri="{FF2B5EF4-FFF2-40B4-BE49-F238E27FC236}">
                <a16:creationId xmlns:a16="http://schemas.microsoft.com/office/drawing/2014/main" id="{3899D5F8-FA8E-711D-55A7-ADB0C2423CFB}"/>
              </a:ext>
            </a:extLst>
          </p:cNvPr>
          <p:cNvSpPr>
            <a:spLocks noGrp="1" noChangeArrowheads="1"/>
          </p:cNvSpPr>
          <p:nvPr>
            <p:ph type="subTitle" idx="1"/>
          </p:nvPr>
        </p:nvSpPr>
        <p:spPr>
          <a:xfrm>
            <a:off x="539750" y="5516563"/>
            <a:ext cx="8135938" cy="1098550"/>
          </a:xfrm>
        </p:spPr>
        <p:txBody>
          <a:bodyPr/>
          <a:lstStyle/>
          <a:p>
            <a:endParaRPr lang="en-US" altLang="en-US" sz="2000" dirty="0">
              <a:solidFill>
                <a:schemeClr val="bg1"/>
              </a:solidFill>
            </a:endParaRPr>
          </a:p>
          <a:p>
            <a:r>
              <a:rPr lang="en-US" altLang="en-US" sz="2000" dirty="0">
                <a:solidFill>
                  <a:schemeClr val="bg1"/>
                </a:solidFill>
              </a:rPr>
              <a:t>Elizabeth Darlington MCIArb </a:t>
            </a:r>
          </a:p>
          <a:p>
            <a:r>
              <a:rPr lang="en-US" altLang="en-US" sz="2000" dirty="0">
                <a:solidFill>
                  <a:schemeClr val="bg1"/>
                </a:solidFill>
              </a:rPr>
              <a:t>27 January 2023</a:t>
            </a:r>
          </a:p>
        </p:txBody>
      </p:sp>
      <p:pic>
        <p:nvPicPr>
          <p:cNvPr id="10242" name="Picture 2" descr="A red background with white text&#10;&#10;">
            <a:extLst>
              <a:ext uri="{FF2B5EF4-FFF2-40B4-BE49-F238E27FC236}">
                <a16:creationId xmlns:a16="http://schemas.microsoft.com/office/drawing/2014/main" id="{6A61485A-0C57-63BD-6039-3C8E9A13692B}"/>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251200" y="188913"/>
            <a:ext cx="58928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itle 5">
            <a:extLst>
              <a:ext uri="{FF2B5EF4-FFF2-40B4-BE49-F238E27FC236}">
                <a16:creationId xmlns:a16="http://schemas.microsoft.com/office/drawing/2014/main" id="{826B7557-1EFC-BE2B-4F3A-9BBB7CC36707}"/>
              </a:ext>
            </a:extLst>
          </p:cNvPr>
          <p:cNvSpPr>
            <a:spLocks noGrp="1"/>
          </p:cNvSpPr>
          <p:nvPr>
            <p:ph type="ctrTitle"/>
          </p:nvPr>
        </p:nvSpPr>
        <p:spPr>
          <a:xfrm>
            <a:off x="862806" y="2267782"/>
            <a:ext cx="7489825" cy="3393466"/>
          </a:xfrm>
        </p:spPr>
        <p:txBody>
          <a:bodyPr/>
          <a:lstStyle/>
          <a:p>
            <a:pPr algn="ctr"/>
            <a:br>
              <a:rPr lang="en-GB" altLang="en-US" dirty="0"/>
            </a:br>
            <a:br>
              <a:rPr lang="en-GB" altLang="en-US" dirty="0"/>
            </a:br>
            <a:br>
              <a:rPr lang="en-GB" altLang="en-US" dirty="0"/>
            </a:br>
            <a:br>
              <a:rPr lang="en-GB" altLang="en-US" dirty="0"/>
            </a:br>
            <a:r>
              <a:rPr lang="en-GB" altLang="en-US" b="1" dirty="0"/>
              <a:t>TOLATA claims and the views of the FLBA in respect of </a:t>
            </a:r>
            <a:br>
              <a:rPr lang="en-GB" altLang="en-US" b="1" dirty="0"/>
            </a:br>
            <a:r>
              <a:rPr lang="en-GB" altLang="en-US" b="1" dirty="0"/>
              <a:t>law reform</a:t>
            </a:r>
            <a:br>
              <a:rPr lang="en-GB" altLang="en-US" dirty="0"/>
            </a:br>
            <a:br>
              <a:rPr lang="en-GB" altLang="en-US" dirty="0"/>
            </a:br>
            <a:endParaRPr lang="en-GB" altLang="en-US" dirty="0"/>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2704DAA-96DF-DDCE-9BC9-8740FF534705}"/>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D561E507-5817-3CC1-E7C7-06BCEA026EF5}"/>
              </a:ext>
            </a:extLst>
          </p:cNvPr>
          <p:cNvSpPr>
            <a:spLocks noGrp="1"/>
          </p:cNvSpPr>
          <p:nvPr>
            <p:ph type="sldNum" sz="quarter" idx="12"/>
          </p:nvPr>
        </p:nvSpPr>
        <p:spPr/>
        <p:txBody>
          <a:bodyPr/>
          <a:lstStyle/>
          <a:p>
            <a:fld id="{9B79CD14-FAD8-4905-A7A3-2AA48EAB271C}" type="slidenum">
              <a:rPr lang="en-US" altLang="en-US" smtClean="0"/>
              <a:pPr/>
              <a:t>10</a:t>
            </a:fld>
            <a:endParaRPr lang="en-US" altLang="en-US"/>
          </a:p>
        </p:txBody>
      </p:sp>
      <p:sp>
        <p:nvSpPr>
          <p:cNvPr id="7" name="Date Placeholder 3">
            <a:extLst>
              <a:ext uri="{FF2B5EF4-FFF2-40B4-BE49-F238E27FC236}">
                <a16:creationId xmlns:a16="http://schemas.microsoft.com/office/drawing/2014/main" id="{86468A1C-65B9-8E23-2297-1D6DF19632A4}"/>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E505D634-3491-C75E-1268-CD7C686325DB}"/>
              </a:ext>
            </a:extLst>
          </p:cNvPr>
          <p:cNvSpPr>
            <a:spLocks noGrp="1"/>
          </p:cNvSpPr>
          <p:nvPr>
            <p:ph idx="1"/>
          </p:nvPr>
        </p:nvSpPr>
        <p:spPr>
          <a:xfrm>
            <a:off x="683568" y="1772816"/>
            <a:ext cx="7772400" cy="4839072"/>
          </a:xfrm>
        </p:spPr>
        <p:txBody>
          <a:bodyPr/>
          <a:lstStyle/>
          <a:p>
            <a:r>
              <a:rPr lang="en-GB" sz="1800" dirty="0"/>
              <a:t>TOLATA claims brought in the County Court (Business and Property Court).</a:t>
            </a:r>
          </a:p>
          <a:p>
            <a:endParaRPr lang="en-GB" sz="1800" dirty="0"/>
          </a:p>
          <a:p>
            <a:r>
              <a:rPr lang="en-GB" sz="1800" dirty="0"/>
              <a:t>Case law built up over decades, if not centuries; judges in the B&amp;PC will push the boundaries of the case law but it is necessarily limited given the fundamental clash of jurisdictions.</a:t>
            </a:r>
          </a:p>
          <a:p>
            <a:endParaRPr lang="en-GB" sz="1800" dirty="0"/>
          </a:p>
          <a:p>
            <a:r>
              <a:rPr lang="en-GB" sz="1800" dirty="0"/>
              <a:t>Often unclear whether should issue under CPR Part 8 (where decision is unlikely to involve a substantial dispute of fact) or CPR Part 7 in which case Particulars of Claim are required.</a:t>
            </a:r>
          </a:p>
          <a:p>
            <a:endParaRPr lang="en-GB" sz="1800" dirty="0"/>
          </a:p>
          <a:p>
            <a:r>
              <a:rPr lang="en-GB" sz="1800" dirty="0"/>
              <a:t>Court fee under Part 8 is £528 in the High Court or £308 in the County Court; Fee under Part 7 depends of value of the claim but where the claim amount is more than £200,000 fee is £10,000.</a:t>
            </a:r>
          </a:p>
        </p:txBody>
      </p:sp>
      <p:sp>
        <p:nvSpPr>
          <p:cNvPr id="2" name="Title 1">
            <a:extLst>
              <a:ext uri="{FF2B5EF4-FFF2-40B4-BE49-F238E27FC236}">
                <a16:creationId xmlns:a16="http://schemas.microsoft.com/office/drawing/2014/main" id="{55F30AD4-C176-979C-A8C0-47325303239C}"/>
              </a:ext>
            </a:extLst>
          </p:cNvPr>
          <p:cNvSpPr>
            <a:spLocks noGrp="1"/>
          </p:cNvSpPr>
          <p:nvPr>
            <p:ph type="title"/>
          </p:nvPr>
        </p:nvSpPr>
        <p:spPr>
          <a:xfrm>
            <a:off x="685800" y="893440"/>
            <a:ext cx="7772400" cy="735360"/>
          </a:xfrm>
        </p:spPr>
        <p:txBody>
          <a:bodyPr/>
          <a:lstStyle/>
          <a:p>
            <a:r>
              <a:rPr lang="en-GB" b="1" dirty="0"/>
              <a:t>Cost and delay </a:t>
            </a:r>
          </a:p>
        </p:txBody>
      </p:sp>
    </p:spTree>
    <p:extLst>
      <p:ext uri="{BB962C8B-B14F-4D97-AF65-F5344CB8AC3E}">
        <p14:creationId xmlns:p14="http://schemas.microsoft.com/office/powerpoint/2010/main" val="504622862"/>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72B61C0-20FE-A09C-86B0-A18367A9844A}"/>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9462FFE4-2C2C-C40B-C65F-F12AC6AC70B7}"/>
              </a:ext>
            </a:extLst>
          </p:cNvPr>
          <p:cNvSpPr>
            <a:spLocks noGrp="1"/>
          </p:cNvSpPr>
          <p:nvPr>
            <p:ph type="sldNum" sz="quarter" idx="12"/>
          </p:nvPr>
        </p:nvSpPr>
        <p:spPr/>
        <p:txBody>
          <a:bodyPr/>
          <a:lstStyle/>
          <a:p>
            <a:fld id="{9B79CD14-FAD8-4905-A7A3-2AA48EAB271C}" type="slidenum">
              <a:rPr lang="en-US" altLang="en-US" smtClean="0"/>
              <a:pPr/>
              <a:t>11</a:t>
            </a:fld>
            <a:endParaRPr lang="en-US" altLang="en-US"/>
          </a:p>
        </p:txBody>
      </p:sp>
      <p:sp>
        <p:nvSpPr>
          <p:cNvPr id="7" name="Date Placeholder 3">
            <a:extLst>
              <a:ext uri="{FF2B5EF4-FFF2-40B4-BE49-F238E27FC236}">
                <a16:creationId xmlns:a16="http://schemas.microsoft.com/office/drawing/2014/main" id="{2CCD3881-0D83-D337-C32A-2B506542DA2B}"/>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AC99B1FB-F748-E013-B183-5FF1E6949B4C}"/>
              </a:ext>
            </a:extLst>
          </p:cNvPr>
          <p:cNvSpPr>
            <a:spLocks noGrp="1"/>
          </p:cNvSpPr>
          <p:nvPr>
            <p:ph idx="1"/>
          </p:nvPr>
        </p:nvSpPr>
        <p:spPr>
          <a:xfrm>
            <a:off x="685800" y="1700808"/>
            <a:ext cx="7772400" cy="4176464"/>
          </a:xfrm>
        </p:spPr>
        <p:txBody>
          <a:bodyPr/>
          <a:lstStyle/>
          <a:p>
            <a:r>
              <a:rPr lang="en-GB" sz="1800" b="1" dirty="0"/>
              <a:t>Costs budgeting</a:t>
            </a:r>
            <a:r>
              <a:rPr lang="en-GB" sz="1800" dirty="0"/>
              <a:t>: required in civil cases, unless stated value less than £50,000.</a:t>
            </a:r>
          </a:p>
          <a:p>
            <a:endParaRPr lang="en-GB" sz="1800" dirty="0"/>
          </a:p>
          <a:p>
            <a:r>
              <a:rPr lang="en-GB" sz="1800" dirty="0"/>
              <a:t>A forecast of the party’s costs, up to and including trial. Very detailed.</a:t>
            </a:r>
          </a:p>
          <a:p>
            <a:endParaRPr lang="en-GB" sz="1800" dirty="0"/>
          </a:p>
          <a:p>
            <a:r>
              <a:rPr lang="en-GB" sz="1800" dirty="0"/>
              <a:t>Parties must file and exchange costs budgets in accordance with the CPR. Failure to do so can have significant repercussions in terms of costs (CPR 3.14 party failing to file a budget will be treated as having filed a budget comprising only the applicable court fees).</a:t>
            </a:r>
          </a:p>
          <a:p>
            <a:endParaRPr lang="en-GB" sz="1800" dirty="0"/>
          </a:p>
          <a:p>
            <a:r>
              <a:rPr lang="en-GB" sz="1800" dirty="0"/>
              <a:t>Need to keep under consideration whether need to apply to increase the budget.</a:t>
            </a:r>
          </a:p>
        </p:txBody>
      </p:sp>
      <p:sp>
        <p:nvSpPr>
          <p:cNvPr id="2" name="Title 1">
            <a:extLst>
              <a:ext uri="{FF2B5EF4-FFF2-40B4-BE49-F238E27FC236}">
                <a16:creationId xmlns:a16="http://schemas.microsoft.com/office/drawing/2014/main" id="{8E1CDA8D-C292-68B3-E601-046DFADEB943}"/>
              </a:ext>
            </a:extLst>
          </p:cNvPr>
          <p:cNvSpPr>
            <a:spLocks noGrp="1"/>
          </p:cNvSpPr>
          <p:nvPr>
            <p:ph type="title"/>
          </p:nvPr>
        </p:nvSpPr>
        <p:spPr>
          <a:xfrm>
            <a:off x="685800" y="893440"/>
            <a:ext cx="7772400" cy="735360"/>
          </a:xfrm>
        </p:spPr>
        <p:txBody>
          <a:bodyPr/>
          <a:lstStyle/>
          <a:p>
            <a:r>
              <a:rPr lang="en-GB" b="1" dirty="0"/>
              <a:t>Cost and delay cont. </a:t>
            </a:r>
          </a:p>
        </p:txBody>
      </p:sp>
    </p:spTree>
    <p:extLst>
      <p:ext uri="{BB962C8B-B14F-4D97-AF65-F5344CB8AC3E}">
        <p14:creationId xmlns:p14="http://schemas.microsoft.com/office/powerpoint/2010/main" val="2295381212"/>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F665A32-8416-1430-45C8-B9B791D9B89D}"/>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1FDB9018-4DEF-5F61-3F2D-36BDBC230EEE}"/>
              </a:ext>
            </a:extLst>
          </p:cNvPr>
          <p:cNvSpPr>
            <a:spLocks noGrp="1"/>
          </p:cNvSpPr>
          <p:nvPr>
            <p:ph type="sldNum" sz="quarter" idx="12"/>
          </p:nvPr>
        </p:nvSpPr>
        <p:spPr/>
        <p:txBody>
          <a:bodyPr/>
          <a:lstStyle/>
          <a:p>
            <a:fld id="{9B79CD14-FAD8-4905-A7A3-2AA48EAB271C}" type="slidenum">
              <a:rPr lang="en-US" altLang="en-US" smtClean="0"/>
              <a:pPr/>
              <a:t>12</a:t>
            </a:fld>
            <a:endParaRPr lang="en-US" altLang="en-US"/>
          </a:p>
        </p:txBody>
      </p:sp>
      <p:sp>
        <p:nvSpPr>
          <p:cNvPr id="2" name="Date Placeholder 3">
            <a:extLst>
              <a:ext uri="{FF2B5EF4-FFF2-40B4-BE49-F238E27FC236}">
                <a16:creationId xmlns:a16="http://schemas.microsoft.com/office/drawing/2014/main" id="{422B56F3-CB66-6F62-9FF8-A2BECADDE583}"/>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2F9FB4E5-F767-9CA3-6027-04ADED83EBEB}"/>
              </a:ext>
            </a:extLst>
          </p:cNvPr>
          <p:cNvSpPr>
            <a:spLocks noGrp="1"/>
          </p:cNvSpPr>
          <p:nvPr>
            <p:ph type="title" idx="4294967295"/>
          </p:nvPr>
        </p:nvSpPr>
        <p:spPr bwMode="auto">
          <a:xfrm>
            <a:off x="684213" y="1125538"/>
            <a:ext cx="7772400" cy="49815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r>
              <a:rPr kumimoji="0" lang="en-GB" sz="4000" b="1" i="0" u="none" strike="noStrike" kern="0" cap="none" spc="0" normalizeH="0" baseline="0" noProof="0" dirty="0">
                <a:ln>
                  <a:noFill/>
                </a:ln>
                <a:solidFill>
                  <a:srgbClr val="71034C"/>
                </a:solidFill>
                <a:effectLst/>
                <a:uLnTx/>
                <a:uFillTx/>
                <a:latin typeface="+mn-lt"/>
                <a:ea typeface="+mn-ea"/>
                <a:cs typeface="+mn-cs"/>
              </a:rPr>
              <a:t>Costs</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General rule is that the unsuccessful party will be ordered to pay the costs of the successful party; but the Court may make a different order (CPR 44.2 (2)).</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Part 36 offers: “a self-contained procedural code” (CPR 36.1).</a:t>
            </a:r>
          </a:p>
        </p:txBody>
      </p:sp>
    </p:spTree>
    <p:extLst>
      <p:ext uri="{BB962C8B-B14F-4D97-AF65-F5344CB8AC3E}">
        <p14:creationId xmlns:p14="http://schemas.microsoft.com/office/powerpoint/2010/main" val="116360592"/>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56AFC71-0B1A-ED04-ADE2-1D5BA6DDBBBB}"/>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0E6CFFA3-581D-4CF2-9125-D6FBD4466C78}"/>
              </a:ext>
            </a:extLst>
          </p:cNvPr>
          <p:cNvSpPr>
            <a:spLocks noGrp="1"/>
          </p:cNvSpPr>
          <p:nvPr>
            <p:ph type="sldNum" sz="quarter" idx="12"/>
          </p:nvPr>
        </p:nvSpPr>
        <p:spPr/>
        <p:txBody>
          <a:bodyPr/>
          <a:lstStyle/>
          <a:p>
            <a:fld id="{9B79CD14-FAD8-4905-A7A3-2AA48EAB271C}" type="slidenum">
              <a:rPr lang="en-US" altLang="en-US" smtClean="0"/>
              <a:pPr/>
              <a:t>13</a:t>
            </a:fld>
            <a:endParaRPr lang="en-US" altLang="en-US"/>
          </a:p>
        </p:txBody>
      </p:sp>
      <p:sp>
        <p:nvSpPr>
          <p:cNvPr id="7" name="Date Placeholder 3">
            <a:extLst>
              <a:ext uri="{FF2B5EF4-FFF2-40B4-BE49-F238E27FC236}">
                <a16:creationId xmlns:a16="http://schemas.microsoft.com/office/drawing/2014/main" id="{D0B48F12-26DC-B421-88D6-E34F2AD2C14D}"/>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B1068D2F-23E2-25D0-CDB5-A8A3C370D407}"/>
              </a:ext>
            </a:extLst>
          </p:cNvPr>
          <p:cNvSpPr>
            <a:spLocks noGrp="1"/>
          </p:cNvSpPr>
          <p:nvPr>
            <p:ph idx="1"/>
          </p:nvPr>
        </p:nvSpPr>
        <p:spPr>
          <a:xfrm>
            <a:off x="685800" y="2204864"/>
            <a:ext cx="7772400" cy="4335016"/>
          </a:xfrm>
        </p:spPr>
        <p:txBody>
          <a:bodyPr/>
          <a:lstStyle/>
          <a:p>
            <a:r>
              <a:rPr lang="en-GB" sz="1800" dirty="0"/>
              <a:t>Where the couple has been engaged, and/or there is claim under </a:t>
            </a:r>
            <a:r>
              <a:rPr lang="en-GB" sz="1800" dirty="0" err="1"/>
              <a:t>Sch</a:t>
            </a:r>
            <a:r>
              <a:rPr lang="en-GB" sz="1800" dirty="0"/>
              <a:t> 1 of the Children Act 1989 then proceedings may be issued in the Family Court, in addition to any claim under TOLATA in the County Court.</a:t>
            </a:r>
          </a:p>
          <a:p>
            <a:r>
              <a:rPr lang="en-GB" sz="1800" dirty="0"/>
              <a:t>This is likely to cause further expense and delay, not least because there may well be at least one directions hearing dedicated to dealing with the procedural aspects of the case.</a:t>
            </a:r>
          </a:p>
          <a:p>
            <a:r>
              <a:rPr lang="en-GB" sz="1800" dirty="0"/>
              <a:t>The lack of uniform procedure means that it is not possible to advise with any certainty how the Court is likely to deal with such cases, in terms of case management and costs (differing costs regimes applying in each jurisdiction).</a:t>
            </a:r>
          </a:p>
          <a:p>
            <a:r>
              <a:rPr lang="en-GB" sz="1800" dirty="0"/>
              <a:t>This problem is compounded in central London where the Central Family Court does not exercise any civil jurisdiction and the Central London County Court does not exercise any family jurisdiction.</a:t>
            </a:r>
          </a:p>
        </p:txBody>
      </p:sp>
      <p:sp>
        <p:nvSpPr>
          <p:cNvPr id="2" name="Title 1">
            <a:extLst>
              <a:ext uri="{FF2B5EF4-FFF2-40B4-BE49-F238E27FC236}">
                <a16:creationId xmlns:a16="http://schemas.microsoft.com/office/drawing/2014/main" id="{283059EB-F389-E94D-85EB-DF0EF4CA6D47}"/>
              </a:ext>
            </a:extLst>
          </p:cNvPr>
          <p:cNvSpPr>
            <a:spLocks noGrp="1"/>
          </p:cNvSpPr>
          <p:nvPr>
            <p:ph type="title"/>
          </p:nvPr>
        </p:nvSpPr>
        <p:spPr>
          <a:xfrm>
            <a:off x="685800" y="980728"/>
            <a:ext cx="7772400" cy="1008112"/>
          </a:xfrm>
        </p:spPr>
        <p:txBody>
          <a:bodyPr/>
          <a:lstStyle/>
          <a:p>
            <a:br>
              <a:rPr lang="en-GB" sz="3600" dirty="0"/>
            </a:br>
            <a:br>
              <a:rPr lang="en-GB" sz="3600" dirty="0"/>
            </a:br>
            <a:br>
              <a:rPr lang="en-GB" sz="3600" dirty="0"/>
            </a:br>
            <a:r>
              <a:rPr lang="en-GB" sz="3200" b="1" dirty="0"/>
              <a:t>TOLATA and </a:t>
            </a:r>
            <a:r>
              <a:rPr lang="en-GB" sz="3200" b="1" dirty="0" err="1"/>
              <a:t>Sch</a:t>
            </a:r>
            <a:r>
              <a:rPr lang="en-GB" sz="3200" b="1" dirty="0"/>
              <a:t> 1 Children Act 1989/engaged couples</a:t>
            </a:r>
          </a:p>
        </p:txBody>
      </p:sp>
    </p:spTree>
    <p:extLst>
      <p:ext uri="{BB962C8B-B14F-4D97-AF65-F5344CB8AC3E}">
        <p14:creationId xmlns:p14="http://schemas.microsoft.com/office/powerpoint/2010/main" val="948083297"/>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FC8BEE2-FA11-0695-0CFE-640BA775B8BA}"/>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1417ACD1-7199-D924-F19C-7F66CDBA2DA8}"/>
              </a:ext>
            </a:extLst>
          </p:cNvPr>
          <p:cNvSpPr>
            <a:spLocks noGrp="1"/>
          </p:cNvSpPr>
          <p:nvPr>
            <p:ph type="sldNum" sz="quarter" idx="12"/>
          </p:nvPr>
        </p:nvSpPr>
        <p:spPr/>
        <p:txBody>
          <a:bodyPr/>
          <a:lstStyle/>
          <a:p>
            <a:fld id="{9B79CD14-FAD8-4905-A7A3-2AA48EAB271C}" type="slidenum">
              <a:rPr lang="en-US" altLang="en-US" smtClean="0"/>
              <a:pPr/>
              <a:t>14</a:t>
            </a:fld>
            <a:endParaRPr lang="en-US" altLang="en-US"/>
          </a:p>
        </p:txBody>
      </p:sp>
      <p:sp>
        <p:nvSpPr>
          <p:cNvPr id="2" name="Date Placeholder 3">
            <a:extLst>
              <a:ext uri="{FF2B5EF4-FFF2-40B4-BE49-F238E27FC236}">
                <a16:creationId xmlns:a16="http://schemas.microsoft.com/office/drawing/2014/main" id="{4C6A4020-B006-3CEC-2567-9F7F20CD0439}"/>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4360A52A-FD6E-F525-9238-9CCCC107A979}"/>
              </a:ext>
            </a:extLst>
          </p:cNvPr>
          <p:cNvSpPr>
            <a:spLocks noGrp="1"/>
          </p:cNvSpPr>
          <p:nvPr>
            <p:ph type="title" idx="4294967295"/>
          </p:nvPr>
        </p:nvSpPr>
        <p:spPr bwMode="auto">
          <a:xfrm>
            <a:off x="684213" y="1254125"/>
            <a:ext cx="7772400" cy="41910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400" b="0" i="0" u="none" strike="noStrike" kern="0" cap="none" spc="0" normalizeH="0" baseline="0" noProof="0" dirty="0">
                <a:ln>
                  <a:noFill/>
                </a:ln>
                <a:solidFill>
                  <a:schemeClr val="tx1"/>
                </a:solidFill>
                <a:effectLst/>
                <a:uLnTx/>
                <a:uFillTx/>
                <a:latin typeface="+mn-lt"/>
                <a:ea typeface="+mn-ea"/>
                <a:cs typeface="+mn-cs"/>
              </a:rPr>
              <a:t>Alternative Dispute Resolution, sometimes referred to as non-court Dispute Resolution, is often very useful in helping parties resolve their dispute.</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4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400" b="0" i="0" u="none" strike="noStrike" kern="0" cap="none" spc="0" normalizeH="0" baseline="0" noProof="0" dirty="0">
                <a:ln>
                  <a:noFill/>
                </a:ln>
                <a:solidFill>
                  <a:schemeClr val="tx1"/>
                </a:solidFill>
                <a:effectLst/>
                <a:uLnTx/>
                <a:uFillTx/>
                <a:latin typeface="+mn-lt"/>
                <a:ea typeface="+mn-ea"/>
                <a:cs typeface="+mn-cs"/>
              </a:rPr>
              <a:t>This is, however, an additional expense.</a:t>
            </a:r>
          </a:p>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endParaRPr kumimoji="0" lang="en-GB" sz="24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400" b="0" i="0" u="none" strike="noStrike" kern="0" cap="none" spc="0" normalizeH="0" baseline="0" noProof="0" dirty="0">
                <a:ln>
                  <a:noFill/>
                </a:ln>
                <a:solidFill>
                  <a:schemeClr val="tx1"/>
                </a:solidFill>
                <a:effectLst/>
                <a:uLnTx/>
                <a:uFillTx/>
                <a:latin typeface="+mn-lt"/>
                <a:ea typeface="+mn-ea"/>
                <a:cs typeface="+mn-cs"/>
              </a:rPr>
              <a:t>It also means that cases are being resolved outside the courts which does not help the development of case law.</a:t>
            </a:r>
          </a:p>
        </p:txBody>
      </p:sp>
    </p:spTree>
    <p:extLst>
      <p:ext uri="{BB962C8B-B14F-4D97-AF65-F5344CB8AC3E}">
        <p14:creationId xmlns:p14="http://schemas.microsoft.com/office/powerpoint/2010/main" val="138324044"/>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A21BD75-A336-DAC5-51A6-06322D290A4B}"/>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01657B7F-4995-D73E-C31D-65AAD12011D9}"/>
              </a:ext>
            </a:extLst>
          </p:cNvPr>
          <p:cNvSpPr>
            <a:spLocks noGrp="1"/>
          </p:cNvSpPr>
          <p:nvPr>
            <p:ph type="sldNum" sz="quarter" idx="12"/>
          </p:nvPr>
        </p:nvSpPr>
        <p:spPr/>
        <p:txBody>
          <a:bodyPr/>
          <a:lstStyle/>
          <a:p>
            <a:fld id="{9B79CD14-FAD8-4905-A7A3-2AA48EAB271C}" type="slidenum">
              <a:rPr lang="en-US" altLang="en-US" smtClean="0"/>
              <a:pPr/>
              <a:t>15</a:t>
            </a:fld>
            <a:endParaRPr lang="en-US" altLang="en-US"/>
          </a:p>
        </p:txBody>
      </p:sp>
      <p:sp>
        <p:nvSpPr>
          <p:cNvPr id="2" name="Date Placeholder 3">
            <a:extLst>
              <a:ext uri="{FF2B5EF4-FFF2-40B4-BE49-F238E27FC236}">
                <a16:creationId xmlns:a16="http://schemas.microsoft.com/office/drawing/2014/main" id="{EC560C95-90DC-4587-EC1D-87C915E1D6CC}"/>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36FF03A5-6A1D-7A9C-8C91-42E1F92DB537}"/>
              </a:ext>
            </a:extLst>
          </p:cNvPr>
          <p:cNvSpPr>
            <a:spLocks noGrp="1"/>
          </p:cNvSpPr>
          <p:nvPr>
            <p:ph type="title" idx="4294967295"/>
          </p:nvPr>
        </p:nvSpPr>
        <p:spPr bwMode="auto">
          <a:xfrm>
            <a:off x="900113" y="1196975"/>
            <a:ext cx="7772400" cy="41910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r>
              <a:rPr kumimoji="0" lang="en-GB" sz="2400" b="0" i="1" u="none" strike="noStrike" kern="0" cap="none" spc="0" normalizeH="0" baseline="0" noProof="0" dirty="0" err="1">
                <a:ln>
                  <a:noFill/>
                </a:ln>
                <a:solidFill>
                  <a:schemeClr val="tx1"/>
                </a:solidFill>
                <a:effectLst/>
                <a:uLnTx/>
                <a:uFillTx/>
                <a:latin typeface="+mn-lt"/>
                <a:ea typeface="+mn-ea"/>
                <a:cs typeface="+mn-cs"/>
              </a:rPr>
              <a:t>Gow</a:t>
            </a:r>
            <a:r>
              <a:rPr kumimoji="0" lang="en-GB" sz="2400" b="0" i="1" u="none" strike="noStrike" kern="0" cap="none" spc="0" normalizeH="0" baseline="0" noProof="0" dirty="0">
                <a:ln>
                  <a:noFill/>
                </a:ln>
                <a:solidFill>
                  <a:schemeClr val="tx1"/>
                </a:solidFill>
                <a:effectLst/>
                <a:uLnTx/>
                <a:uFillTx/>
                <a:latin typeface="+mn-lt"/>
                <a:ea typeface="+mn-ea"/>
                <a:cs typeface="+mn-cs"/>
              </a:rPr>
              <a:t> v Grant</a:t>
            </a:r>
            <a:r>
              <a:rPr kumimoji="0" lang="en-GB" sz="2400" b="0" i="0" u="none" strike="noStrike" kern="0" cap="none" spc="0" normalizeH="0" baseline="0" noProof="0" dirty="0">
                <a:ln>
                  <a:noFill/>
                </a:ln>
                <a:solidFill>
                  <a:schemeClr val="tx1"/>
                </a:solidFill>
                <a:effectLst/>
                <a:uLnTx/>
                <a:uFillTx/>
                <a:latin typeface="+mn-lt"/>
                <a:ea typeface="+mn-ea"/>
                <a:cs typeface="+mn-cs"/>
              </a:rPr>
              <a:t>:</a:t>
            </a:r>
          </a:p>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endParaRPr kumimoji="0" lang="en-GB"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r>
              <a:rPr kumimoji="0" lang="en-GB" sz="2400" b="0" i="0" u="none" strike="noStrike" kern="0" cap="none" spc="0" normalizeH="0" baseline="0" noProof="0" dirty="0">
                <a:ln>
                  <a:noFill/>
                </a:ln>
                <a:solidFill>
                  <a:srgbClr val="EE388A"/>
                </a:solidFill>
                <a:effectLst/>
                <a:uLnTx/>
                <a:uFillTx/>
                <a:latin typeface="+mn-lt"/>
                <a:ea typeface="+mn-ea"/>
                <a:cs typeface="+mn-cs"/>
              </a:rPr>
              <a:t>“</a:t>
            </a:r>
            <a:r>
              <a:rPr kumimoji="0" lang="en-GB" sz="2400" b="0" i="1" u="none" strike="noStrike" kern="0" cap="none" spc="0" normalizeH="0" baseline="0" noProof="0" dirty="0">
                <a:ln>
                  <a:noFill/>
                </a:ln>
                <a:solidFill>
                  <a:srgbClr val="EE388A"/>
                </a:solidFill>
                <a:effectLst/>
                <a:uLnTx/>
                <a:uFillTx/>
                <a:latin typeface="+mn-lt"/>
                <a:ea typeface="+mn-ea"/>
                <a:cs typeface="+mn-cs"/>
              </a:rPr>
              <a:t>56.  The main lesson from this case, as also from the research so far, is that a remedy such as this is both practicable and fair. It does not impose upon unmarried couples the responsibilities of marriage but redresses the gains and losses flowing from their relationship. As the researchers comment, “The Act has undoubtedly achieved a lot for Scottish cohabitants and their children.” English and Welsh cohabitants and their children deserve nothing less.</a:t>
            </a:r>
            <a:r>
              <a:rPr kumimoji="0" lang="en-GB" sz="2400" b="0" i="0" u="none" strike="noStrike" kern="0" cap="none" spc="0" normalizeH="0" baseline="0" noProof="0" dirty="0">
                <a:ln>
                  <a:noFill/>
                </a:ln>
                <a:solidFill>
                  <a:srgbClr val="EE388A"/>
                </a:solidFill>
                <a:effectLst/>
                <a:uLnTx/>
                <a:uFillTx/>
                <a:latin typeface="+mn-lt"/>
                <a:ea typeface="+mn-ea"/>
                <a:cs typeface="+mn-cs"/>
              </a:rPr>
              <a:t>” </a:t>
            </a:r>
            <a:r>
              <a:rPr kumimoji="0" lang="en-GB" sz="2400" b="0" i="0" u="none" strike="noStrike" kern="0" cap="none" spc="0" normalizeH="0" baseline="0" noProof="0" dirty="0">
                <a:ln>
                  <a:noFill/>
                </a:ln>
                <a:solidFill>
                  <a:schemeClr val="tx1"/>
                </a:solidFill>
                <a:effectLst/>
                <a:uLnTx/>
                <a:uFillTx/>
                <a:latin typeface="+mn-lt"/>
                <a:ea typeface="+mn-ea"/>
                <a:cs typeface="+mn-cs"/>
              </a:rPr>
              <a:t>	</a:t>
            </a:r>
            <a:r>
              <a:rPr kumimoji="0" lang="en-GB" sz="2400" b="0" i="1" u="none" strike="noStrike" kern="0" cap="none" spc="0" normalizeH="0" baseline="0" noProof="0" dirty="0">
                <a:ln>
                  <a:noFill/>
                </a:ln>
                <a:solidFill>
                  <a:schemeClr val="tx1"/>
                </a:solidFill>
                <a:effectLst/>
                <a:uLnTx/>
                <a:uFillTx/>
                <a:latin typeface="+mn-lt"/>
                <a:ea typeface="+mn-ea"/>
                <a:cs typeface="+mn-cs"/>
              </a:rPr>
              <a:t>per </a:t>
            </a:r>
            <a:r>
              <a:rPr kumimoji="0" lang="en-GB" sz="2400" b="0" i="0" u="none" strike="noStrike" kern="0" cap="none" spc="0" normalizeH="0" baseline="0" noProof="0" dirty="0">
                <a:ln>
                  <a:noFill/>
                </a:ln>
                <a:solidFill>
                  <a:schemeClr val="tx1"/>
                </a:solidFill>
                <a:effectLst/>
                <a:uLnTx/>
                <a:uFillTx/>
                <a:latin typeface="+mn-lt"/>
                <a:ea typeface="+mn-ea"/>
                <a:cs typeface="+mn-cs"/>
              </a:rPr>
              <a:t>Baroness Hale </a:t>
            </a:r>
            <a:endParaRPr kumimoji="0" lang="en-GB" sz="2400" b="0" i="1"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612511718"/>
      </p:ext>
    </p:extLst>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3A8C4-8CF3-F26C-3973-6417B2A9FCE8}"/>
              </a:ext>
            </a:extLst>
          </p:cNvPr>
          <p:cNvSpPr>
            <a:spLocks noGrp="1"/>
          </p:cNvSpPr>
          <p:nvPr>
            <p:ph type="title"/>
          </p:nvPr>
        </p:nvSpPr>
        <p:spPr>
          <a:xfrm>
            <a:off x="688157" y="2180629"/>
            <a:ext cx="7772400" cy="1239838"/>
          </a:xfrm>
        </p:spPr>
        <p:txBody>
          <a:bodyPr/>
          <a:lstStyle/>
          <a:p>
            <a:r>
              <a:rPr lang="en-GB" dirty="0"/>
              <a:t>T</a:t>
            </a:r>
          </a:p>
        </p:txBody>
      </p:sp>
      <p:sp>
        <p:nvSpPr>
          <p:cNvPr id="3" name="Content Placeholder 2">
            <a:extLst>
              <a:ext uri="{FF2B5EF4-FFF2-40B4-BE49-F238E27FC236}">
                <a16:creationId xmlns:a16="http://schemas.microsoft.com/office/drawing/2014/main" id="{E1692D80-D805-F26E-517C-4BBD24C3EC29}"/>
              </a:ext>
            </a:extLst>
          </p:cNvPr>
          <p:cNvSpPr>
            <a:spLocks noGrp="1"/>
          </p:cNvSpPr>
          <p:nvPr>
            <p:ph idx="1"/>
          </p:nvPr>
        </p:nvSpPr>
        <p:spPr/>
        <p:txBody>
          <a:bodyPr/>
          <a:lstStyle/>
          <a:p>
            <a:endParaRPr lang="en-GB" dirty="0"/>
          </a:p>
        </p:txBody>
      </p:sp>
      <p:sp>
        <p:nvSpPr>
          <p:cNvPr id="4" name="Date Placeholder 3">
            <a:extLst>
              <a:ext uri="{FF2B5EF4-FFF2-40B4-BE49-F238E27FC236}">
                <a16:creationId xmlns:a16="http://schemas.microsoft.com/office/drawing/2014/main" id="{8F0F4722-5E02-910D-E91B-C7CD1006E364}"/>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A490E71F-1829-F908-83BB-AAA4EE426086}"/>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EE7BF716-6AF8-486E-56A0-121D49B02BEB}"/>
              </a:ext>
            </a:extLst>
          </p:cNvPr>
          <p:cNvSpPr>
            <a:spLocks noGrp="1"/>
          </p:cNvSpPr>
          <p:nvPr>
            <p:ph type="sldNum" sz="quarter" idx="12"/>
          </p:nvPr>
        </p:nvSpPr>
        <p:spPr/>
        <p:txBody>
          <a:bodyPr/>
          <a:lstStyle/>
          <a:p>
            <a:fld id="{9B79CD14-FAD8-4905-A7A3-2AA48EAB271C}" type="slidenum">
              <a:rPr lang="en-US" altLang="en-US" smtClean="0"/>
              <a:pPr/>
              <a:t>16</a:t>
            </a:fld>
            <a:endParaRPr lang="en-US" altLang="en-US"/>
          </a:p>
        </p:txBody>
      </p:sp>
      <p:graphicFrame>
        <p:nvGraphicFramePr>
          <p:cNvPr id="7" name="Object 6">
            <a:extLst>
              <a:ext uri="{FF2B5EF4-FFF2-40B4-BE49-F238E27FC236}">
                <a16:creationId xmlns:a16="http://schemas.microsoft.com/office/drawing/2014/main" id="{D3BB31FC-6A56-D24B-9BDD-11507E841514}"/>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139250810"/>
              </p:ext>
            </p:extLst>
          </p:nvPr>
        </p:nvGraphicFramePr>
        <p:xfrm>
          <a:off x="0" y="0"/>
          <a:ext cx="9396536" cy="7390290"/>
        </p:xfrm>
        <a:graphic>
          <a:graphicData uri="http://schemas.openxmlformats.org/presentationml/2006/ole">
            <mc:AlternateContent xmlns:mc="http://schemas.openxmlformats.org/markup-compatibility/2006">
              <mc:Choice xmlns:v="urn:schemas-microsoft-com:vml" Requires="v">
                <p:oleObj name="Slide" r:id="rId2" imgW="4052295" imgH="3038880" progId="PowerPoint.Slide.12">
                  <p:embed/>
                </p:oleObj>
              </mc:Choice>
              <mc:Fallback>
                <p:oleObj name="Slide" r:id="rId2" imgW="4052295" imgH="3038880" progId="PowerPoint.Slide.12">
                  <p:embed/>
                  <p:pic>
                    <p:nvPicPr>
                      <p:cNvPr id="0" name=""/>
                      <p:cNvPicPr/>
                      <p:nvPr/>
                    </p:nvPicPr>
                    <p:blipFill>
                      <a:blip r:embed="rId3"/>
                      <a:stretch>
                        <a:fillRect/>
                      </a:stretch>
                    </p:blipFill>
                    <p:spPr>
                      <a:xfrm>
                        <a:off x="0" y="0"/>
                        <a:ext cx="9396536" cy="7390290"/>
                      </a:xfrm>
                      <a:prstGeom prst="rect">
                        <a:avLst/>
                      </a:prstGeom>
                    </p:spPr>
                  </p:pic>
                </p:oleObj>
              </mc:Fallback>
            </mc:AlternateContent>
          </a:graphicData>
        </a:graphic>
      </p:graphicFrame>
    </p:spTree>
    <p:extLst>
      <p:ext uri="{BB962C8B-B14F-4D97-AF65-F5344CB8AC3E}">
        <p14:creationId xmlns:p14="http://schemas.microsoft.com/office/powerpoint/2010/main" val="2499518703"/>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FLA | Institute of Family Law Arbitrators">
            <a:extLst>
              <a:ext uri="{FF2B5EF4-FFF2-40B4-BE49-F238E27FC236}">
                <a16:creationId xmlns:a16="http://schemas.microsoft.com/office/drawing/2014/main" id="{7A987808-8964-114E-5AED-5B9CED96CCCA}"/>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39552" y="1468388"/>
            <a:ext cx="2238375" cy="952500"/>
          </a:xfrm>
          <a:prstGeom prst="rect">
            <a:avLst/>
          </a:prstGeom>
          <a:noFill/>
          <a:extLst>
            <a:ext uri="{909E8E84-426E-40DD-AFC4-6F175D3DCCD1}">
              <a14:hiddenFill xmlns:a14="http://schemas.microsoft.com/office/drawing/2010/main">
                <a:solidFill>
                  <a:srgbClr val="FFFFFF"/>
                </a:solidFill>
              </a14:hiddenFill>
            </a:ext>
          </a:extLst>
        </p:spPr>
      </p:pic>
      <p:sp>
        <p:nvSpPr>
          <p:cNvPr id="11268" name="Date Placeholder 3">
            <a:extLst>
              <a:ext uri="{FF2B5EF4-FFF2-40B4-BE49-F238E27FC236}">
                <a16:creationId xmlns:a16="http://schemas.microsoft.com/office/drawing/2014/main" id="{58EB5569-4CB5-C280-3A0E-B8CE1437860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11269" name="Footer Placeholder 4">
            <a:extLst>
              <a:ext uri="{FF2B5EF4-FFF2-40B4-BE49-F238E27FC236}">
                <a16:creationId xmlns:a16="http://schemas.microsoft.com/office/drawing/2014/main" id="{F24D5F07-51C0-5E06-1F7B-83D6451C968C}"/>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a:solidFill>
                  <a:schemeClr val="bg1"/>
                </a:solidFill>
              </a:rPr>
              <a:t>© 1GC</a:t>
            </a:r>
          </a:p>
        </p:txBody>
      </p:sp>
      <p:sp>
        <p:nvSpPr>
          <p:cNvPr id="11267" name="Content Placeholder 2">
            <a:extLst>
              <a:ext uri="{FF2B5EF4-FFF2-40B4-BE49-F238E27FC236}">
                <a16:creationId xmlns:a16="http://schemas.microsoft.com/office/drawing/2014/main" id="{BF8C61CB-62C5-7171-BB3F-0E5ED0A439FB}"/>
              </a:ext>
            </a:extLst>
          </p:cNvPr>
          <p:cNvSpPr>
            <a:spLocks noGrp="1"/>
          </p:cNvSpPr>
          <p:nvPr>
            <p:ph idx="1"/>
          </p:nvPr>
        </p:nvSpPr>
        <p:spPr>
          <a:xfrm>
            <a:off x="684213" y="2262336"/>
            <a:ext cx="7772400" cy="4191000"/>
          </a:xfrm>
        </p:spPr>
        <p:txBody>
          <a:bodyPr/>
          <a:lstStyle/>
          <a:p>
            <a:endParaRPr lang="en-GB" altLang="en-US" sz="2000" dirty="0"/>
          </a:p>
          <a:p>
            <a:r>
              <a:rPr lang="en-GB" altLang="en-US" sz="2000" dirty="0"/>
              <a:t>Specialist Bar Association for barristers specialising in family law</a:t>
            </a:r>
          </a:p>
          <a:p>
            <a:endParaRPr lang="en-GB" altLang="en-US" sz="2000" dirty="0"/>
          </a:p>
          <a:p>
            <a:r>
              <a:rPr lang="en-GB" altLang="en-US" sz="2000" dirty="0"/>
              <a:t>Over 1,700 members</a:t>
            </a:r>
          </a:p>
          <a:p>
            <a:endParaRPr lang="en-GB" altLang="en-US" sz="2000" dirty="0"/>
          </a:p>
          <a:p>
            <a:r>
              <a:rPr lang="en-GB" altLang="en-US" sz="2000" dirty="0"/>
              <a:t>National Committee; Finance and Property sub-committee</a:t>
            </a:r>
          </a:p>
          <a:p>
            <a:endParaRPr lang="en-GB" altLang="en-US" sz="2000" dirty="0"/>
          </a:p>
          <a:p>
            <a:r>
              <a:rPr lang="en-GB" altLang="en-US" sz="2000" dirty="0"/>
              <a:t>11 barristers acknowledged to be experts in cohabitation provided response (93 pages)</a:t>
            </a:r>
          </a:p>
        </p:txBody>
      </p:sp>
      <p:sp>
        <p:nvSpPr>
          <p:cNvPr id="11266" name="Title 1">
            <a:extLst>
              <a:ext uri="{FF2B5EF4-FFF2-40B4-BE49-F238E27FC236}">
                <a16:creationId xmlns:a16="http://schemas.microsoft.com/office/drawing/2014/main" id="{8075A048-BF4C-4337-F380-12D224823096}"/>
              </a:ext>
            </a:extLst>
          </p:cNvPr>
          <p:cNvSpPr>
            <a:spLocks noGrp="1"/>
          </p:cNvSpPr>
          <p:nvPr>
            <p:ph type="title"/>
          </p:nvPr>
        </p:nvSpPr>
        <p:spPr>
          <a:xfrm>
            <a:off x="685800" y="821010"/>
            <a:ext cx="7772400" cy="1239838"/>
          </a:xfrm>
        </p:spPr>
        <p:txBody>
          <a:bodyPr/>
          <a:lstStyle/>
          <a:p>
            <a:r>
              <a:rPr lang="en-GB" altLang="en-US" b="1" dirty="0"/>
              <a:t>Family Law Bar Association “FLBA”</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916C8FC-2D34-B6A7-322E-6D78B9BEA3E2}"/>
              </a:ext>
            </a:extLst>
          </p:cNvPr>
          <p:cNvSpPr>
            <a:spLocks noGrp="1"/>
          </p:cNvSpPr>
          <p:nvPr>
            <p:ph type="sldNum" sz="quarter" idx="12"/>
          </p:nvPr>
        </p:nvSpPr>
        <p:spPr/>
        <p:txBody>
          <a:bodyPr/>
          <a:lstStyle/>
          <a:p>
            <a:fld id="{9B79CD14-FAD8-4905-A7A3-2AA48EAB271C}" type="slidenum">
              <a:rPr lang="en-US" altLang="en-US" smtClean="0"/>
              <a:pPr/>
              <a:t>3</a:t>
            </a:fld>
            <a:endParaRPr lang="en-US" altLang="en-US"/>
          </a:p>
        </p:txBody>
      </p:sp>
      <p:sp>
        <p:nvSpPr>
          <p:cNvPr id="9" name="Date Placeholder 3">
            <a:extLst>
              <a:ext uri="{FF2B5EF4-FFF2-40B4-BE49-F238E27FC236}">
                <a16:creationId xmlns:a16="http://schemas.microsoft.com/office/drawing/2014/main" id="{C81C1091-A6EA-37F4-C824-9151D78F3A4B}"/>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5" name="Footer Placeholder 4">
            <a:extLst>
              <a:ext uri="{FF2B5EF4-FFF2-40B4-BE49-F238E27FC236}">
                <a16:creationId xmlns:a16="http://schemas.microsoft.com/office/drawing/2014/main" id="{0E1C1D63-0EA5-FDDA-4D2B-04FCBA278126}"/>
              </a:ext>
            </a:extLst>
          </p:cNvPr>
          <p:cNvSpPr>
            <a:spLocks noGrp="1"/>
          </p:cNvSpPr>
          <p:nvPr>
            <p:ph type="ftr" sz="quarter" idx="11"/>
          </p:nvPr>
        </p:nvSpPr>
        <p:spPr/>
        <p:txBody>
          <a:bodyPr/>
          <a:lstStyle/>
          <a:p>
            <a:pPr>
              <a:defRPr/>
            </a:pPr>
            <a:r>
              <a:rPr lang="en-US"/>
              <a:t>© 1GC</a:t>
            </a:r>
          </a:p>
        </p:txBody>
      </p:sp>
      <p:sp>
        <p:nvSpPr>
          <p:cNvPr id="3" name="Content Placeholder 2">
            <a:extLst>
              <a:ext uri="{FF2B5EF4-FFF2-40B4-BE49-F238E27FC236}">
                <a16:creationId xmlns:a16="http://schemas.microsoft.com/office/drawing/2014/main" id="{E3279FCA-EFC0-FEFF-0485-11C22D1EA1ED}"/>
              </a:ext>
            </a:extLst>
          </p:cNvPr>
          <p:cNvSpPr>
            <a:spLocks noGrp="1"/>
          </p:cNvSpPr>
          <p:nvPr>
            <p:ph idx="1"/>
          </p:nvPr>
        </p:nvSpPr>
        <p:spPr>
          <a:xfrm>
            <a:off x="685800" y="1737504"/>
            <a:ext cx="7772400" cy="4191000"/>
          </a:xfrm>
        </p:spPr>
        <p:txBody>
          <a:bodyPr/>
          <a:lstStyle/>
          <a:p>
            <a:endParaRPr lang="en-GB" sz="2400" dirty="0"/>
          </a:p>
          <a:p>
            <a:r>
              <a:rPr lang="en-GB" sz="2000" dirty="0"/>
              <a:t>Supports the proposed changes to the law recommended by the Law Commission in 2007 </a:t>
            </a:r>
          </a:p>
          <a:p>
            <a:endParaRPr lang="en-GB" sz="2000" dirty="0"/>
          </a:p>
          <a:p>
            <a:r>
              <a:rPr lang="en-GB" sz="2000" dirty="0"/>
              <a:t>see Baroness Hale in </a:t>
            </a:r>
            <a:r>
              <a:rPr lang="en-GB" sz="2000" i="1" dirty="0" err="1">
                <a:solidFill>
                  <a:srgbClr val="EE388A"/>
                </a:solidFill>
              </a:rPr>
              <a:t>Gow</a:t>
            </a:r>
            <a:r>
              <a:rPr lang="en-GB" sz="2000" i="1" dirty="0">
                <a:solidFill>
                  <a:srgbClr val="EE388A"/>
                </a:solidFill>
              </a:rPr>
              <a:t> v Grant (Scotland</a:t>
            </a:r>
            <a:r>
              <a:rPr lang="en-GB" sz="2000" dirty="0">
                <a:solidFill>
                  <a:srgbClr val="EE388A"/>
                </a:solidFill>
              </a:rPr>
              <a:t>) [2011] UKSC 29 para 45: “</a:t>
            </a:r>
            <a:r>
              <a:rPr lang="en-GB" sz="2000" i="1" dirty="0">
                <a:solidFill>
                  <a:srgbClr val="EE388A"/>
                </a:solidFill>
              </a:rPr>
              <a:t>… there is a need for some such remedy as this in England and Wales”</a:t>
            </a:r>
            <a:r>
              <a:rPr lang="en-GB" sz="2000" i="1" dirty="0"/>
              <a:t> </a:t>
            </a:r>
            <a:r>
              <a:rPr lang="en-GB" sz="2000" dirty="0"/>
              <a:t>(referring to the Scottish legislation).</a:t>
            </a:r>
          </a:p>
          <a:p>
            <a:endParaRPr lang="en-GB" sz="2000" dirty="0"/>
          </a:p>
          <a:p>
            <a:r>
              <a:rPr lang="en-GB" sz="2000" dirty="0"/>
              <a:t>Supports amendments to the Family Procedure Rules 2020 (no financial penalty in costs for bringing application for bringing an application under reformed law).</a:t>
            </a:r>
          </a:p>
          <a:p>
            <a:pPr marL="0" indent="0">
              <a:buNone/>
            </a:pPr>
            <a:endParaRPr lang="en-GB" sz="2400" dirty="0"/>
          </a:p>
        </p:txBody>
      </p:sp>
      <p:sp>
        <p:nvSpPr>
          <p:cNvPr id="2" name="Title 1">
            <a:extLst>
              <a:ext uri="{FF2B5EF4-FFF2-40B4-BE49-F238E27FC236}">
                <a16:creationId xmlns:a16="http://schemas.microsoft.com/office/drawing/2014/main" id="{454FBB6B-3AA7-6C0F-B8FA-E6D4AECA3FA3}"/>
              </a:ext>
            </a:extLst>
          </p:cNvPr>
          <p:cNvSpPr>
            <a:spLocks noGrp="1"/>
          </p:cNvSpPr>
          <p:nvPr>
            <p:ph type="title"/>
          </p:nvPr>
        </p:nvSpPr>
        <p:spPr>
          <a:xfrm>
            <a:off x="685800" y="836712"/>
            <a:ext cx="7772400" cy="843742"/>
          </a:xfrm>
        </p:spPr>
        <p:txBody>
          <a:bodyPr/>
          <a:lstStyle/>
          <a:p>
            <a:r>
              <a:rPr lang="en-GB" b="1" dirty="0"/>
              <a:t>Summary of FLBA’s views</a:t>
            </a:r>
          </a:p>
        </p:txBody>
      </p:sp>
    </p:spTree>
    <p:extLst>
      <p:ext uri="{BB962C8B-B14F-4D97-AF65-F5344CB8AC3E}">
        <p14:creationId xmlns:p14="http://schemas.microsoft.com/office/powerpoint/2010/main" val="2179250812"/>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A00260-AE5E-262B-BC88-B6BCB95F4E01}"/>
              </a:ext>
            </a:extLst>
          </p:cNvPr>
          <p:cNvSpPr>
            <a:spLocks noGrp="1"/>
          </p:cNvSpPr>
          <p:nvPr>
            <p:ph type="title" idx="4294967295"/>
          </p:nvPr>
        </p:nvSpPr>
        <p:spPr bwMode="auto">
          <a:xfrm>
            <a:off x="681038" y="836613"/>
            <a:ext cx="4173537" cy="497205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r>
              <a:rPr kumimoji="0" lang="en-GB" sz="2200" b="0" i="0" u="none" strike="noStrike" kern="0" cap="none" spc="0" normalizeH="0" baseline="0" noProof="0" dirty="0">
                <a:ln>
                  <a:noFill/>
                </a:ln>
                <a:solidFill>
                  <a:schemeClr val="tx1"/>
                </a:solidFill>
                <a:effectLst/>
                <a:uLnTx/>
                <a:uFillTx/>
                <a:latin typeface="+mn-lt"/>
                <a:ea typeface="+mn-ea"/>
                <a:cs typeface="+mn-cs"/>
              </a:rPr>
              <a:t>Definition of cohabitation: “</a:t>
            </a:r>
            <a:r>
              <a:rPr kumimoji="0" lang="en-GB" sz="2200" b="0" i="1" u="none" strike="noStrike" kern="0" cap="none" spc="0" normalizeH="0" baseline="0" noProof="0" dirty="0">
                <a:ln>
                  <a:noFill/>
                </a:ln>
                <a:solidFill>
                  <a:srgbClr val="EE388A"/>
                </a:solidFill>
                <a:effectLst/>
                <a:uLnTx/>
                <a:uFillTx/>
                <a:latin typeface="+mn-lt"/>
                <a:ea typeface="+mn-ea"/>
                <a:cs typeface="+mn-cs"/>
              </a:rPr>
              <a:t>living together as if they were a married couple</a:t>
            </a:r>
            <a:r>
              <a:rPr kumimoji="0" lang="en-GB" sz="2200" b="0" i="0" u="none" strike="noStrike" kern="0" cap="none" spc="0" normalizeH="0" baseline="0" noProof="0" dirty="0">
                <a:ln>
                  <a:noFill/>
                </a:ln>
                <a:solidFill>
                  <a:schemeClr val="tx1"/>
                </a:solidFill>
                <a:effectLst/>
                <a:uLnTx/>
                <a:uFillTx/>
                <a:latin typeface="+mn-lt"/>
                <a:ea typeface="+mn-ea"/>
                <a:cs typeface="+mn-cs"/>
              </a:rPr>
              <a:t>” (Family Law Act 1996 section 62).</a:t>
            </a:r>
          </a:p>
          <a:p>
            <a:pPr marL="363600" marR="0" lvl="0" indent="0" algn="l" defTabSz="914400" rtl="0" eaLnBrk="0" fontAlgn="base" latinLnBrk="0" hangingPunct="0">
              <a:lnSpc>
                <a:spcPct val="90000"/>
              </a:lnSpc>
              <a:spcBef>
                <a:spcPct val="20000"/>
              </a:spcBef>
              <a:spcAft>
                <a:spcPct val="0"/>
              </a:spcAft>
              <a:buClr>
                <a:srgbClr val="71034C"/>
              </a:buClr>
              <a:buSzPct val="100000"/>
              <a:buFont typeface="Arial" pitchFamily="34" charset="0"/>
              <a:buNone/>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r>
              <a:rPr kumimoji="0" lang="en-GB" sz="2200" b="0" i="0" u="none" strike="noStrike" kern="0" cap="none" spc="0" normalizeH="0" baseline="0" noProof="0" dirty="0">
                <a:ln>
                  <a:noFill/>
                </a:ln>
                <a:solidFill>
                  <a:schemeClr val="tx1"/>
                </a:solidFill>
                <a:effectLst/>
                <a:uLnTx/>
                <a:uFillTx/>
                <a:latin typeface="+mn-lt"/>
                <a:ea typeface="+mn-ea"/>
                <a:cs typeface="+mn-cs"/>
              </a:rPr>
              <a:t>See also much Social Security legislation in which the phrase “</a:t>
            </a:r>
            <a:r>
              <a:rPr kumimoji="0" lang="en-GB" sz="2200" b="0" i="1" u="none" strike="noStrike" kern="0" cap="none" spc="0" normalizeH="0" baseline="0" noProof="0" dirty="0">
                <a:ln>
                  <a:noFill/>
                </a:ln>
                <a:solidFill>
                  <a:srgbClr val="EE388A"/>
                </a:solidFill>
                <a:effectLst/>
                <a:uLnTx/>
                <a:uFillTx/>
                <a:latin typeface="+mn-lt"/>
                <a:ea typeface="+mn-ea"/>
                <a:cs typeface="+mn-cs"/>
              </a:rPr>
              <a:t>living together as if they were a married couple</a:t>
            </a:r>
            <a:r>
              <a:rPr kumimoji="0" lang="en-GB" sz="2200" b="0" i="0" u="none" strike="noStrike" kern="0" cap="none" spc="0" normalizeH="0" baseline="0" noProof="0" dirty="0">
                <a:ln>
                  <a:noFill/>
                </a:ln>
                <a:solidFill>
                  <a:schemeClr val="tx1"/>
                </a:solidFill>
                <a:effectLst/>
                <a:uLnTx/>
                <a:uFillTx/>
                <a:latin typeface="+mn-lt"/>
                <a:ea typeface="+mn-ea"/>
                <a:cs typeface="+mn-cs"/>
              </a:rPr>
              <a:t>” is central.</a:t>
            </a: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r>
              <a:rPr kumimoji="0" lang="en-GB" sz="2200" b="0" i="0" u="none" strike="noStrike" kern="0" cap="none" spc="0" normalizeH="0" baseline="0" noProof="0" dirty="0">
                <a:ln>
                  <a:noFill/>
                </a:ln>
                <a:solidFill>
                  <a:schemeClr val="tx1"/>
                </a:solidFill>
                <a:effectLst/>
                <a:uLnTx/>
                <a:uFillTx/>
                <a:latin typeface="+mn-lt"/>
                <a:ea typeface="+mn-ea"/>
                <a:cs typeface="+mn-cs"/>
              </a:rPr>
              <a:t>Broad view that there should be a threshold requirement of 2 or 3 years’ cohabitation before any rights generated under legislation.</a:t>
            </a: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3636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r>
              <a:rPr kumimoji="0" lang="en-GB" sz="2200" b="0" i="0" u="none" strike="noStrike" kern="0" cap="none" spc="0" normalizeH="0" baseline="0" noProof="0" dirty="0">
                <a:ln>
                  <a:noFill/>
                </a:ln>
                <a:solidFill>
                  <a:schemeClr val="tx1"/>
                </a:solidFill>
                <a:effectLst/>
                <a:uLnTx/>
                <a:uFillTx/>
                <a:latin typeface="+mn-lt"/>
                <a:ea typeface="+mn-ea"/>
                <a:cs typeface="+mn-cs"/>
              </a:rPr>
              <a:t>Need for certainty.</a:t>
            </a:r>
          </a:p>
          <a:p>
            <a:pPr marL="342900" marR="0" lvl="0" indent="-342900" algn="l" defTabSz="914400" rtl="0" eaLnBrk="0" fontAlgn="base" latinLnBrk="0" hangingPunct="0">
              <a:lnSpc>
                <a:spcPct val="90000"/>
              </a:lnSpc>
              <a:spcBef>
                <a:spcPct val="20000"/>
              </a:spcBef>
              <a:spcAft>
                <a:spcPct val="0"/>
              </a:spcAft>
              <a:buClr>
                <a:srgbClr val="71034C"/>
              </a:buClr>
              <a:buSzPct val="100000"/>
              <a:buFont typeface="Arial" pitchFamily="34" charset="0"/>
              <a:buChar char="•"/>
              <a:tabLst/>
              <a:defRPr/>
            </a:pPr>
            <a:endParaRPr kumimoji="0" lang="en-GB" sz="1500" b="0" i="0" u="none" strike="noStrike" kern="0" cap="none" spc="0" normalizeH="0" baseline="0" noProof="0" dirty="0">
              <a:ln>
                <a:noFill/>
              </a:ln>
              <a:solidFill>
                <a:schemeClr val="tx1"/>
              </a:solidFill>
              <a:effectLst/>
              <a:uLnTx/>
              <a:uFillTx/>
              <a:latin typeface="+mn-lt"/>
              <a:ea typeface="+mn-ea"/>
              <a:cs typeface="+mn-cs"/>
            </a:endParaRPr>
          </a:p>
        </p:txBody>
      </p:sp>
      <p:pic>
        <p:nvPicPr>
          <p:cNvPr id="8" name="Picture 7" descr="A person and person sitting at a table&#10;">
            <a:extLst>
              <a:ext uri="{FF2B5EF4-FFF2-40B4-BE49-F238E27FC236}">
                <a16:creationId xmlns:a16="http://schemas.microsoft.com/office/drawing/2014/main" id="{5E74319B-99C9-3A43-E945-FEC658E4CE5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004048" y="1268760"/>
            <a:ext cx="3810000" cy="4191000"/>
          </a:xfrm>
          <a:prstGeom prst="rect">
            <a:avLst/>
          </a:prstGeom>
          <a:noFill/>
        </p:spPr>
      </p:pic>
      <p:sp>
        <p:nvSpPr>
          <p:cNvPr id="2" name="Date Placeholder 3">
            <a:extLst>
              <a:ext uri="{FF2B5EF4-FFF2-40B4-BE49-F238E27FC236}">
                <a16:creationId xmlns:a16="http://schemas.microsoft.com/office/drawing/2014/main" id="{A7655D41-7E7F-EB54-8155-D05F6784CE36}"/>
              </a:ext>
            </a:extLst>
          </p:cNvPr>
          <p:cNvSpPr>
            <a:spLocks noGrp="1"/>
          </p:cNvSpPr>
          <p:nvPr>
            <p:ph type="dt" sz="half" idx="10"/>
          </p:nvPr>
        </p:nvSpPr>
        <p:spPr>
          <a:xfrm>
            <a:off x="685800" y="6477000"/>
            <a:ext cx="1905000"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spcAft>
                <a:spcPts val="600"/>
              </a:spcAft>
              <a:buClrTx/>
              <a:buSzTx/>
              <a:buFontTx/>
              <a:buNone/>
            </a:pPr>
            <a:r>
              <a:rPr lang="en-US" altLang="en-US" sz="1400">
                <a:solidFill>
                  <a:schemeClr val="bg1"/>
                </a:solidFill>
              </a:rPr>
              <a:t>27 January 2023</a:t>
            </a:r>
          </a:p>
        </p:txBody>
      </p:sp>
      <p:sp>
        <p:nvSpPr>
          <p:cNvPr id="5" name="Footer Placeholder 4">
            <a:extLst>
              <a:ext uri="{FF2B5EF4-FFF2-40B4-BE49-F238E27FC236}">
                <a16:creationId xmlns:a16="http://schemas.microsoft.com/office/drawing/2014/main" id="{818A7EC0-7944-581F-B596-2EAED9C9D665}"/>
              </a:ext>
            </a:extLst>
          </p:cNvPr>
          <p:cNvSpPr>
            <a:spLocks noGrp="1"/>
          </p:cNvSpPr>
          <p:nvPr>
            <p:ph type="ftr" sz="quarter" idx="11"/>
          </p:nvPr>
        </p:nvSpPr>
        <p:spPr>
          <a:xfrm>
            <a:off x="3124200" y="6477000"/>
            <a:ext cx="2895600" cy="381000"/>
          </a:xfrm>
        </p:spPr>
        <p:txBody>
          <a:bodyPr wrap="square" anchor="t">
            <a:normAutofit/>
          </a:bodyPr>
          <a:lstStyle/>
          <a:p>
            <a:pPr>
              <a:spcAft>
                <a:spcPts val="600"/>
              </a:spcAft>
              <a:defRPr/>
            </a:pPr>
            <a:r>
              <a:rPr lang="en-US"/>
              <a:t>© 1GC</a:t>
            </a:r>
          </a:p>
        </p:txBody>
      </p:sp>
      <p:sp>
        <p:nvSpPr>
          <p:cNvPr id="6" name="Slide Number Placeholder 5">
            <a:extLst>
              <a:ext uri="{FF2B5EF4-FFF2-40B4-BE49-F238E27FC236}">
                <a16:creationId xmlns:a16="http://schemas.microsoft.com/office/drawing/2014/main" id="{86CA0FAD-1D22-3197-7B01-13CF7563B203}"/>
              </a:ext>
            </a:extLst>
          </p:cNvPr>
          <p:cNvSpPr>
            <a:spLocks noGrp="1"/>
          </p:cNvSpPr>
          <p:nvPr>
            <p:ph type="sldNum" sz="quarter" idx="12"/>
          </p:nvPr>
        </p:nvSpPr>
        <p:spPr>
          <a:xfrm>
            <a:off x="6553200" y="6477000"/>
            <a:ext cx="1905000" cy="381000"/>
          </a:xfrm>
        </p:spPr>
        <p:txBody>
          <a:bodyPr wrap="square" anchor="t">
            <a:normAutofit/>
          </a:bodyPr>
          <a:lstStyle/>
          <a:p>
            <a:pPr>
              <a:spcAft>
                <a:spcPts val="600"/>
              </a:spcAft>
            </a:pPr>
            <a:fld id="{9B79CD14-FAD8-4905-A7A3-2AA48EAB271C}" type="slidenum">
              <a:rPr lang="en-US" altLang="en-US" smtClean="0"/>
              <a:pPr>
                <a:spcAft>
                  <a:spcPts val="600"/>
                </a:spcAft>
              </a:pPr>
              <a:t>4</a:t>
            </a:fld>
            <a:endParaRPr lang="en-US" altLang="en-US"/>
          </a:p>
        </p:txBody>
      </p:sp>
    </p:spTree>
    <p:extLst>
      <p:ext uri="{BB962C8B-B14F-4D97-AF65-F5344CB8AC3E}">
        <p14:creationId xmlns:p14="http://schemas.microsoft.com/office/powerpoint/2010/main" val="3591866617"/>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8B931037-BDCB-BFF1-4BE7-270C0CA01915}"/>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41B9C3C5-D5E7-B147-20CB-5188AC8FEC06}"/>
              </a:ext>
            </a:extLst>
          </p:cNvPr>
          <p:cNvSpPr>
            <a:spLocks noGrp="1"/>
          </p:cNvSpPr>
          <p:nvPr>
            <p:ph type="sldNum" sz="quarter" idx="12"/>
          </p:nvPr>
        </p:nvSpPr>
        <p:spPr/>
        <p:txBody>
          <a:bodyPr/>
          <a:lstStyle/>
          <a:p>
            <a:fld id="{9B79CD14-FAD8-4905-A7A3-2AA48EAB271C}" type="slidenum">
              <a:rPr lang="en-US" altLang="en-US" smtClean="0"/>
              <a:pPr/>
              <a:t>5</a:t>
            </a:fld>
            <a:endParaRPr lang="en-US" altLang="en-US"/>
          </a:p>
        </p:txBody>
      </p:sp>
      <p:sp>
        <p:nvSpPr>
          <p:cNvPr id="2" name="Date Placeholder 3">
            <a:extLst>
              <a:ext uri="{FF2B5EF4-FFF2-40B4-BE49-F238E27FC236}">
                <a16:creationId xmlns:a16="http://schemas.microsoft.com/office/drawing/2014/main" id="{01199784-0368-FD71-E6F7-051B91B9BDE3}"/>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7DF2D362-97C7-DED0-9058-B0FD4B3C8E4F}"/>
              </a:ext>
            </a:extLst>
          </p:cNvPr>
          <p:cNvSpPr>
            <a:spLocks noGrp="1"/>
          </p:cNvSpPr>
          <p:nvPr>
            <p:ph type="title" idx="4294967295"/>
          </p:nvPr>
        </p:nvSpPr>
        <p:spPr bwMode="auto">
          <a:xfrm>
            <a:off x="684213" y="1196975"/>
            <a:ext cx="7772400" cy="4910138"/>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61950" marR="0" lvl="0" indent="-361950" algn="l" defTabSz="914400" rtl="0" eaLnBrk="0" fontAlgn="base" latinLnBrk="0" hangingPunct="0">
              <a:lnSpc>
                <a:spcPct val="100000"/>
              </a:lnSpc>
              <a:spcBef>
                <a:spcPts val="480"/>
              </a:spcBef>
              <a:spcAft>
                <a:spcPts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ヒラギノ角ゴ Pro W3"/>
              </a:rPr>
              <a:t>Any legislation should have a limitation period for bringing any claim, as with bringing claims under the Inheritance (Provision for Family and Dependants) Act 1975.</a:t>
            </a: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No requirement to “opt-in”.</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Should be a right to “opt-out”.</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Should not have the same protection as married couples. </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Need for clarity, consistency and certainty.</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31081465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B6D9B41-F30F-E8A5-D136-E39F1C02142B}"/>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E04D4BBE-6BEC-9BEC-DEBD-62ECE5639552}"/>
              </a:ext>
            </a:extLst>
          </p:cNvPr>
          <p:cNvSpPr>
            <a:spLocks noGrp="1"/>
          </p:cNvSpPr>
          <p:nvPr>
            <p:ph type="sldNum" sz="quarter" idx="12"/>
          </p:nvPr>
        </p:nvSpPr>
        <p:spPr/>
        <p:txBody>
          <a:bodyPr/>
          <a:lstStyle/>
          <a:p>
            <a:fld id="{9B79CD14-FAD8-4905-A7A3-2AA48EAB271C}" type="slidenum">
              <a:rPr lang="en-US" altLang="en-US" smtClean="0"/>
              <a:pPr/>
              <a:t>6</a:t>
            </a:fld>
            <a:endParaRPr lang="en-US" altLang="en-US"/>
          </a:p>
        </p:txBody>
      </p:sp>
      <p:sp>
        <p:nvSpPr>
          <p:cNvPr id="2" name="Date Placeholder 3">
            <a:extLst>
              <a:ext uri="{FF2B5EF4-FFF2-40B4-BE49-F238E27FC236}">
                <a16:creationId xmlns:a16="http://schemas.microsoft.com/office/drawing/2014/main" id="{3004B956-4068-5F35-716D-9AE60D9CC432}"/>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D6F3E4D0-6FB3-9107-C317-1483C6103292}"/>
              </a:ext>
            </a:extLst>
          </p:cNvPr>
          <p:cNvSpPr>
            <a:spLocks noGrp="1"/>
          </p:cNvSpPr>
          <p:nvPr>
            <p:ph type="title" idx="4294967295"/>
          </p:nvPr>
        </p:nvSpPr>
        <p:spPr bwMode="auto">
          <a:xfrm>
            <a:off x="755650" y="1125538"/>
            <a:ext cx="7772400" cy="50546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chemeClr val="tx1"/>
                </a:solidFill>
                <a:effectLst/>
                <a:uLnTx/>
                <a:uFillTx/>
                <a:latin typeface="+mn-lt"/>
                <a:ea typeface="+mn-ea"/>
                <a:cs typeface="+mn-cs"/>
              </a:rPr>
              <a:t>Supports the Law Commission’s recommendations for reform in its 2011 on Intestacy and Family Provision Claims on Death:</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r>
              <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rPr>
              <a:t>Surviving cohabitants should have the same automatic entitlement as a surviving spouse of a civil partner to inherit from a partner who dies intestate.</a:t>
            </a: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endPar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endParaRP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r>
              <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rPr>
              <a:t>Cohabitants with children together should be entitled to make a claim for reasonable provision under the Inheritance Act even if the couple were together for less than 2 years and the claimant cannot show any financial dependency in life.</a:t>
            </a: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endPar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endParaRP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r>
              <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rPr>
              <a:t>Claims under the Inheritance Act should no longer be limited to provision for their maintenance.</a:t>
            </a: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endPar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endParaRPr>
          </a:p>
          <a:p>
            <a:pPr marL="942975" marR="0" lvl="1" indent="-400050" algn="l" defTabSz="914400" rtl="0" eaLnBrk="0" fontAlgn="base" latinLnBrk="0" hangingPunct="0">
              <a:lnSpc>
                <a:spcPct val="100000"/>
              </a:lnSpc>
              <a:spcBef>
                <a:spcPct val="20000"/>
              </a:spcBef>
              <a:spcAft>
                <a:spcPct val="0"/>
              </a:spcAft>
              <a:buClr>
                <a:srgbClr val="71034C"/>
              </a:buClr>
              <a:buSzTx/>
              <a:buFont typeface="+mj-lt"/>
              <a:buAutoNum type="romanUcPeriod"/>
              <a:tabLst/>
              <a:defRPr/>
            </a:pPr>
            <a:r>
              <a:rPr kumimoji="0" lang="en-GB" sz="1600" b="0" i="0" u="none" strike="noStrike" kern="0" cap="none" spc="0" normalizeH="0" baseline="0" noProof="0" dirty="0">
                <a:ln>
                  <a:noFill/>
                </a:ln>
                <a:solidFill>
                  <a:schemeClr val="tx1"/>
                </a:solidFill>
                <a:effectLst/>
                <a:uLnTx/>
                <a:uFillTx/>
                <a:latin typeface="+mn-lt"/>
                <a:ea typeface="+mn-ea"/>
                <a:cs typeface="ヒラギノ角ゴ Pro W3" charset="0"/>
              </a:rPr>
              <a:t>Consideration should be given to extending the spousal exemption from Inheritance Tax to cohabitants, particularly in respect of the family home.</a:t>
            </a:r>
          </a:p>
        </p:txBody>
      </p:sp>
    </p:spTree>
    <p:extLst>
      <p:ext uri="{BB962C8B-B14F-4D97-AF65-F5344CB8AC3E}">
        <p14:creationId xmlns:p14="http://schemas.microsoft.com/office/powerpoint/2010/main" val="1089354321"/>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E0F056E8-8B0A-B03A-168E-B5B5A2CF27AF}"/>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48196B58-0822-52DA-86AC-633152437F47}"/>
              </a:ext>
            </a:extLst>
          </p:cNvPr>
          <p:cNvSpPr>
            <a:spLocks noGrp="1"/>
          </p:cNvSpPr>
          <p:nvPr>
            <p:ph type="sldNum" sz="quarter" idx="12"/>
          </p:nvPr>
        </p:nvSpPr>
        <p:spPr/>
        <p:txBody>
          <a:bodyPr/>
          <a:lstStyle/>
          <a:p>
            <a:fld id="{9B79CD14-FAD8-4905-A7A3-2AA48EAB271C}" type="slidenum">
              <a:rPr lang="en-US" altLang="en-US" smtClean="0"/>
              <a:pPr/>
              <a:t>7</a:t>
            </a:fld>
            <a:endParaRPr lang="en-US" altLang="en-US"/>
          </a:p>
        </p:txBody>
      </p:sp>
      <p:sp>
        <p:nvSpPr>
          <p:cNvPr id="2" name="Date Placeholder 3">
            <a:extLst>
              <a:ext uri="{FF2B5EF4-FFF2-40B4-BE49-F238E27FC236}">
                <a16:creationId xmlns:a16="http://schemas.microsoft.com/office/drawing/2014/main" id="{8E1DAC57-81B9-4C9F-A47D-D87D832B2C0A}"/>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3" name="Content Placeholder 2">
            <a:extLst>
              <a:ext uri="{FF2B5EF4-FFF2-40B4-BE49-F238E27FC236}">
                <a16:creationId xmlns:a16="http://schemas.microsoft.com/office/drawing/2014/main" id="{94329363-D528-AA4B-012C-BEB15481229B}"/>
              </a:ext>
            </a:extLst>
          </p:cNvPr>
          <p:cNvSpPr>
            <a:spLocks noGrp="1"/>
          </p:cNvSpPr>
          <p:nvPr>
            <p:ph type="title" idx="4294967295"/>
          </p:nvPr>
        </p:nvSpPr>
        <p:spPr bwMode="auto">
          <a:xfrm>
            <a:off x="684213" y="1052513"/>
            <a:ext cx="7772400" cy="50546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1800" b="0" i="0" u="none" strike="noStrike" kern="0" cap="none" spc="0" normalizeH="0" baseline="0" noProof="0" dirty="0" err="1">
                <a:ln>
                  <a:noFill/>
                </a:ln>
                <a:solidFill>
                  <a:schemeClr val="tx1"/>
                </a:solidFill>
                <a:effectLst/>
                <a:uLnTx/>
                <a:uFillTx/>
                <a:latin typeface="+mn-lt"/>
                <a:ea typeface="+mn-ea"/>
                <a:cs typeface="+mn-cs"/>
              </a:rPr>
              <a:t>Sch</a:t>
            </a:r>
            <a:r>
              <a:rPr kumimoji="0" lang="en-GB" sz="1800" b="0" i="0" u="none" strike="noStrike" kern="0" cap="none" spc="0" normalizeH="0" baseline="0" noProof="0" dirty="0">
                <a:ln>
                  <a:noFill/>
                </a:ln>
                <a:solidFill>
                  <a:schemeClr val="tx1"/>
                </a:solidFill>
                <a:effectLst/>
                <a:uLnTx/>
                <a:uFillTx/>
                <a:latin typeface="+mn-lt"/>
                <a:ea typeface="+mn-ea"/>
                <a:cs typeface="+mn-cs"/>
              </a:rPr>
              <a:t> 1 Children Act 1996 fails in the historic aim of equalising the outcome for the children of married and unmarried parents, in particular in relation to outright capital claims.</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1800" b="0" i="0" u="none" strike="noStrike" kern="0" cap="none" spc="0" normalizeH="0" baseline="0" noProof="0" dirty="0">
                <a:ln>
                  <a:noFill/>
                </a:ln>
                <a:solidFill>
                  <a:schemeClr val="tx1"/>
                </a:solidFill>
                <a:effectLst/>
                <a:uLnTx/>
                <a:uFillTx/>
                <a:latin typeface="+mn-lt"/>
                <a:ea typeface="+mn-ea"/>
                <a:cs typeface="+mn-cs"/>
              </a:rPr>
              <a:t>Supports the recommendations of the Law Commission 2007/the Cohabitation Rights Bill 2020 (Lord Marks’ Bill) in respect of applications for a financial settlement order, together with an amendment to the FPR 2010 to clarify the costs position.</a:t>
            </a: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a:p>
            <a:pPr marL="361950" marR="0" lvl="0" indent="-361950" algn="l" defTabSz="914400" rtl="0" eaLnBrk="0" fontAlgn="base" latinLnBrk="0" hangingPunct="0">
              <a:lnSpc>
                <a:spcPct val="100000"/>
              </a:lnSpc>
              <a:spcBef>
                <a:spcPct val="20000"/>
              </a:spcBef>
              <a:spcAft>
                <a:spcPct val="0"/>
              </a:spcAft>
              <a:buClr>
                <a:srgbClr val="71034C"/>
              </a:buClr>
              <a:buSzPct val="80000"/>
              <a:buFont typeface="Arial" pitchFamily="34" charset="0"/>
              <a:buChar char="•"/>
              <a:tabLst/>
              <a:defRPr/>
            </a:pPr>
            <a:r>
              <a:rPr kumimoji="0" lang="en-GB" sz="1800" b="0" i="0" u="none" strike="noStrike" kern="0" cap="none" spc="0" normalizeH="0" baseline="0" noProof="0" dirty="0">
                <a:ln>
                  <a:noFill/>
                </a:ln>
                <a:solidFill>
                  <a:schemeClr val="tx1"/>
                </a:solidFill>
                <a:effectLst/>
                <a:uLnTx/>
                <a:uFillTx/>
                <a:latin typeface="+mn-lt"/>
                <a:ea typeface="+mn-ea"/>
                <a:cs typeface="+mn-cs"/>
              </a:rPr>
              <a:t>Supports the Law Commission’s recommendation that the court be empowered to order periodical payments (alongside, and supplementing, the existing child support legislation in the Child Support Act 1991) solely for the purpose of the meeting of child care costs for the children of separated parents (i.e. where the parent with whom the child lives is in paid employment and therefore incurs child-care costs).</a:t>
            </a:r>
          </a:p>
        </p:txBody>
      </p:sp>
    </p:spTree>
    <p:extLst>
      <p:ext uri="{BB962C8B-B14F-4D97-AF65-F5344CB8AC3E}">
        <p14:creationId xmlns:p14="http://schemas.microsoft.com/office/powerpoint/2010/main" val="3751224164"/>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FA9EB47-D538-5BF0-5A4D-83840731841E}"/>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482AA1A5-06E5-C5B6-974F-6E3E9DFC71A2}"/>
              </a:ext>
            </a:extLst>
          </p:cNvPr>
          <p:cNvSpPr>
            <a:spLocks noGrp="1"/>
          </p:cNvSpPr>
          <p:nvPr>
            <p:ph type="sldNum" sz="quarter" idx="12"/>
          </p:nvPr>
        </p:nvSpPr>
        <p:spPr/>
        <p:txBody>
          <a:bodyPr/>
          <a:lstStyle/>
          <a:p>
            <a:fld id="{9B79CD14-FAD8-4905-A7A3-2AA48EAB271C}" type="slidenum">
              <a:rPr lang="en-US" altLang="en-US" smtClean="0"/>
              <a:pPr/>
              <a:t>8</a:t>
            </a:fld>
            <a:endParaRPr lang="en-US" altLang="en-US"/>
          </a:p>
        </p:txBody>
      </p:sp>
      <p:sp>
        <p:nvSpPr>
          <p:cNvPr id="2" name="Date Placeholder 3">
            <a:extLst>
              <a:ext uri="{FF2B5EF4-FFF2-40B4-BE49-F238E27FC236}">
                <a16:creationId xmlns:a16="http://schemas.microsoft.com/office/drawing/2014/main" id="{14C2FF8F-DF5A-6E5C-A796-15D6726EC427}"/>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pic>
        <p:nvPicPr>
          <p:cNvPr id="9" name="Picture 8" descr="A door handle with a key&#10;">
            <a:extLst>
              <a:ext uri="{FF2B5EF4-FFF2-40B4-BE49-F238E27FC236}">
                <a16:creationId xmlns:a16="http://schemas.microsoft.com/office/drawing/2014/main" id="{8F3BFD7A-9D7C-31BA-635C-BE0F99CF18B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652120" y="4149080"/>
            <a:ext cx="3127842" cy="2085228"/>
          </a:xfrm>
          <a:prstGeom prst="rect">
            <a:avLst/>
          </a:prstGeom>
        </p:spPr>
      </p:pic>
      <p:sp>
        <p:nvSpPr>
          <p:cNvPr id="3" name="Content Placeholder 2">
            <a:extLst>
              <a:ext uri="{FF2B5EF4-FFF2-40B4-BE49-F238E27FC236}">
                <a16:creationId xmlns:a16="http://schemas.microsoft.com/office/drawing/2014/main" id="{DC5D7121-5357-F06E-6D6C-14D7CF01B95F}"/>
              </a:ext>
            </a:extLst>
          </p:cNvPr>
          <p:cNvSpPr>
            <a:spLocks noGrp="1"/>
          </p:cNvSpPr>
          <p:nvPr>
            <p:ph type="title" idx="4294967295"/>
          </p:nvPr>
        </p:nvSpPr>
        <p:spPr bwMode="auto">
          <a:xfrm>
            <a:off x="685800" y="1196975"/>
            <a:ext cx="7772400" cy="41910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r>
              <a:rPr kumimoji="0" lang="en-GB" sz="4000" b="1" i="0" u="none" strike="noStrike" kern="0" cap="none" spc="0" normalizeH="0" baseline="0" noProof="0" dirty="0">
                <a:ln>
                  <a:noFill/>
                </a:ln>
                <a:solidFill>
                  <a:srgbClr val="71034C"/>
                </a:solidFill>
                <a:effectLst/>
                <a:uLnTx/>
                <a:uFillTx/>
                <a:latin typeface="+mn-lt"/>
                <a:ea typeface="+mn-ea"/>
                <a:cs typeface="+mn-cs"/>
              </a:rPr>
              <a:t>If no new legislation:</a:t>
            </a:r>
          </a:p>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65760" marR="0" lvl="0" indent="-365760" algn="l" defTabSz="914400" rtl="0" eaLnBrk="0" fontAlgn="base" latinLnBrk="0" hangingPunct="0">
              <a:lnSpc>
                <a:spcPct val="100000"/>
              </a:lnSpc>
              <a:spcBef>
                <a:spcPts val="576"/>
              </a:spcBef>
              <a:spcAft>
                <a:spcPts val="0"/>
              </a:spcAft>
              <a:buClr>
                <a:srgbClr val="71034C"/>
              </a:buClr>
              <a:buSzPct val="80000"/>
              <a:buFont typeface="Arial" panose="020B0604020202020204" pitchFamily="34" charset="0"/>
              <a:buChar char="•"/>
              <a:tabLst/>
              <a:defRPr/>
            </a:pP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ヒラギノ角ゴ Pro W3"/>
              </a:rPr>
              <a:t>Grant jurisdiction to the Family Court to hear TOLATA claims.</a:t>
            </a:r>
          </a:p>
          <a:p>
            <a:pPr marL="0" marR="0" lvl="0" indent="0" algn="l" defTabSz="914400" rtl="0" eaLnBrk="0" fontAlgn="base" latinLnBrk="0" hangingPunct="0">
              <a:lnSpc>
                <a:spcPct val="100000"/>
              </a:lnSpc>
              <a:spcBef>
                <a:spcPts val="576"/>
              </a:spcBef>
              <a:spcAft>
                <a:spcPts val="0"/>
              </a:spcAft>
              <a:buClr>
                <a:srgbClr val="71034C"/>
              </a:buClr>
              <a:buSzPct val="80000"/>
              <a:buFont typeface="Arial" pitchFamily="34" charset="0"/>
              <a:buNone/>
              <a:tabLst/>
              <a:defRPr/>
            </a:pPr>
            <a:endPar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ヒラギノ角ゴ Pro W3"/>
            </a:endParaRPr>
          </a:p>
          <a:p>
            <a:pPr marL="361950" marR="0" lvl="0" indent="-361950" algn="l" defTabSz="914400" rtl="0" eaLnBrk="0" fontAlgn="base" latinLnBrk="0" hangingPunct="0">
              <a:lnSpc>
                <a:spcPct val="100000"/>
              </a:lnSpc>
              <a:spcBef>
                <a:spcPts val="576"/>
              </a:spcBef>
              <a:spcAft>
                <a:spcPts val="0"/>
              </a:spcAft>
              <a:buClr>
                <a:srgbClr val="71034C"/>
              </a:buClr>
              <a:buSzPct val="80000"/>
              <a:buFont typeface="Arial" pitchFamily="34" charset="0"/>
              <a:buChar char="•"/>
              <a:tabLst/>
              <a:defRPr/>
            </a:pP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ヒラギノ角ゴ Pro W3"/>
              </a:rPr>
              <a:t>Or at least rationalise case management for cases involving both </a:t>
            </a:r>
            <a:r>
              <a:rPr kumimoji="0" lang="en-GB" sz="2000" b="0" i="0" u="none" strike="noStrike" kern="0" cap="none" spc="0" normalizeH="0" baseline="0" noProof="0" dirty="0" err="1">
                <a:ln>
                  <a:noFill/>
                </a:ln>
                <a:solidFill>
                  <a:srgbClr val="333300"/>
                </a:solidFill>
                <a:effectLst/>
                <a:uLnTx/>
                <a:uFillTx/>
                <a:latin typeface="Arial" panose="020B0604020202020204" pitchFamily="34" charset="0"/>
                <a:ea typeface="ヒラギノ角ゴ Pro W3"/>
                <a:cs typeface="ヒラギノ角ゴ Pro W3"/>
              </a:rPr>
              <a:t>Sch</a:t>
            </a: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ヒラギノ角ゴ Pro W3"/>
              </a:rPr>
              <a:t> 1 and TOLATA proceedings so that they are automatically listed at the same time before the same judge. </a:t>
            </a:r>
          </a:p>
          <a:p>
            <a:pPr marL="365760" marR="0" lvl="0" indent="-365760" algn="l" defTabSz="914400" rtl="0" eaLnBrk="0" fontAlgn="base" latinLnBrk="0" hangingPunct="0">
              <a:lnSpc>
                <a:spcPct val="100000"/>
              </a:lnSpc>
              <a:spcBef>
                <a:spcPts val="576"/>
              </a:spcBef>
              <a:spcAft>
                <a:spcPts val="0"/>
              </a:spcAft>
              <a:buClr>
                <a:srgbClr val="71034C"/>
              </a:buClr>
              <a:buSzPct val="80000"/>
              <a:buFont typeface="Arial" panose="020B0604020202020204" pitchFamily="34" charset="0"/>
              <a:buChar char="•"/>
              <a:tabLst/>
              <a:defRPr/>
            </a:pPr>
            <a:endPar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mn-cs"/>
            </a:endParaRPr>
          </a:p>
          <a:p>
            <a:pPr marL="365760" marR="0" lvl="0" indent="-365760" algn="l" defTabSz="914400" rtl="0" eaLnBrk="0" fontAlgn="base" latinLnBrk="0" hangingPunct="0">
              <a:lnSpc>
                <a:spcPct val="100000"/>
              </a:lnSpc>
              <a:spcBef>
                <a:spcPts val="576"/>
              </a:spcBef>
              <a:spcAft>
                <a:spcPts val="0"/>
              </a:spcAft>
              <a:buClr>
                <a:srgbClr val="71034C"/>
              </a:buClr>
              <a:buSzPct val="80000"/>
              <a:buFont typeface="Arial" panose="020B0604020202020204" pitchFamily="34" charset="0"/>
              <a:buChar char="•"/>
              <a:tabLst/>
              <a:defRPr/>
            </a:pP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mn-cs"/>
              </a:rPr>
              <a:t>Clarity in respect of costs orders                                             where both TOLATA and </a:t>
            </a:r>
            <a:r>
              <a:rPr kumimoji="0" lang="en-GB" sz="2000" b="0" i="0" u="none" strike="noStrike" kern="0" cap="none" spc="0" normalizeH="0" baseline="0" noProof="0" dirty="0" err="1">
                <a:ln>
                  <a:noFill/>
                </a:ln>
                <a:solidFill>
                  <a:srgbClr val="333300"/>
                </a:solidFill>
                <a:effectLst/>
                <a:uLnTx/>
                <a:uFillTx/>
                <a:latin typeface="Arial" panose="020B0604020202020204" pitchFamily="34" charset="0"/>
                <a:ea typeface="ヒラギノ角ゴ Pro W3"/>
                <a:cs typeface="+mn-cs"/>
              </a:rPr>
              <a:t>Sch</a:t>
            </a:r>
            <a:r>
              <a:rPr kumimoji="0" lang="en-GB" sz="2000" b="0" i="0" u="none" strike="noStrike" kern="0" cap="none" spc="0" normalizeH="0" baseline="0" noProof="0" dirty="0">
                <a:ln>
                  <a:noFill/>
                </a:ln>
                <a:solidFill>
                  <a:srgbClr val="333300"/>
                </a:solidFill>
                <a:effectLst/>
                <a:uLnTx/>
                <a:uFillTx/>
                <a:latin typeface="Arial" panose="020B0604020202020204" pitchFamily="34" charset="0"/>
                <a:ea typeface="ヒラギノ角ゴ Pro W3"/>
                <a:cs typeface="+mn-cs"/>
              </a:rPr>
              <a:t> 1                                                 proceedings.</a:t>
            </a: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
                <a:srgbClr val="71034C"/>
              </a:buClr>
              <a:buSzPct val="80000"/>
              <a:buFont typeface="Arial" pitchFamily="34" charset="0"/>
              <a:buNone/>
              <a:tabLst/>
              <a:defRPr/>
            </a:pPr>
            <a:endParaRPr kumimoji="0" lang="en-GB" sz="32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484513952"/>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A94BD4E6-C0EE-5EC6-B79D-491920AEEFD1}"/>
              </a:ext>
            </a:extLst>
          </p:cNvPr>
          <p:cNvSpPr>
            <a:spLocks noGrp="1"/>
          </p:cNvSpPr>
          <p:nvPr>
            <p:ph type="dt" sz="half" idx="10"/>
          </p:nvPr>
        </p:nvSpPr>
        <p:spPr>
          <a:xfrm>
            <a:off x="179388" y="6477000"/>
            <a:ext cx="1905000" cy="38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1034C"/>
              </a:buClr>
              <a:buSzPct val="100000"/>
              <a:buFont typeface="Arial" panose="020B0604020202020204" pitchFamily="34" charset="0"/>
              <a:buChar char="•"/>
              <a:defRPr sz="3200">
                <a:solidFill>
                  <a:schemeClr val="tx1"/>
                </a:solidFill>
                <a:latin typeface="Arial" panose="020B0604020202020204" pitchFamily="34" charset="0"/>
                <a:ea typeface="ヒラギノ角ゴ Pro W3" charset="-128"/>
              </a:defRPr>
            </a:lvl1pPr>
            <a:lvl2pPr marL="742950" indent="-285750">
              <a:spcBef>
                <a:spcPct val="20000"/>
              </a:spcBef>
              <a:buClr>
                <a:srgbClr val="71034C"/>
              </a:buClr>
              <a:buFont typeface="Arial" panose="020B0604020202020204" pitchFamily="34" charset="0"/>
              <a:buChar char="•"/>
              <a:defRPr sz="2800">
                <a:solidFill>
                  <a:schemeClr val="tx1"/>
                </a:solidFill>
                <a:latin typeface="Arial" panose="020B0604020202020204" pitchFamily="34" charset="0"/>
                <a:ea typeface="ヒラギノ角ゴ Pro W3" charset="-128"/>
              </a:defRPr>
            </a:lvl2pPr>
            <a:lvl3pPr marL="1143000" indent="-228600">
              <a:spcBef>
                <a:spcPct val="20000"/>
              </a:spcBef>
              <a:buClr>
                <a:srgbClr val="71034C"/>
              </a:buClr>
              <a:buFont typeface="Arial" panose="020B0604020202020204" pitchFamily="34" charset="0"/>
              <a:buChar char="•"/>
              <a:defRPr sz="2400">
                <a:solidFill>
                  <a:schemeClr val="tx1"/>
                </a:solidFill>
                <a:latin typeface="Arial" panose="020B0604020202020204" pitchFamily="34" charset="0"/>
                <a:ea typeface="ヒラギノ角ゴ Pro W3" charset="-128"/>
              </a:defRPr>
            </a:lvl3pPr>
            <a:lvl4pPr marL="16002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4pPr>
            <a:lvl5pPr marL="2057400" indent="-228600">
              <a:spcBef>
                <a:spcPct val="20000"/>
              </a:spcBef>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71034C"/>
              </a:buClr>
              <a:buFont typeface="Arial" panose="020B0604020202020204" pitchFamily="34" charset="0"/>
              <a:buChar char="•"/>
              <a:defRPr sz="2000">
                <a:solidFill>
                  <a:schemeClr val="tx1"/>
                </a:solidFill>
                <a:latin typeface="Arial" panose="020B0604020202020204" pitchFamily="34" charset="0"/>
                <a:ea typeface="ヒラギノ角ゴ Pro W3" charset="-128"/>
              </a:defRPr>
            </a:lvl9pPr>
          </a:lstStyle>
          <a:p>
            <a:pPr>
              <a:spcBef>
                <a:spcPct val="0"/>
              </a:spcBef>
              <a:buClrTx/>
              <a:buSzTx/>
              <a:buFontTx/>
              <a:buNone/>
            </a:pPr>
            <a:r>
              <a:rPr lang="en-US" altLang="en-US" sz="1400" dirty="0">
                <a:solidFill>
                  <a:schemeClr val="bg1"/>
                </a:solidFill>
              </a:rPr>
              <a:t>27 January 2023</a:t>
            </a:r>
          </a:p>
        </p:txBody>
      </p:sp>
      <p:sp>
        <p:nvSpPr>
          <p:cNvPr id="5" name="Footer Placeholder 4">
            <a:extLst>
              <a:ext uri="{FF2B5EF4-FFF2-40B4-BE49-F238E27FC236}">
                <a16:creationId xmlns:a16="http://schemas.microsoft.com/office/drawing/2014/main" id="{DC97BAB8-CCE9-7B56-0053-BF5A8EE88A39}"/>
              </a:ext>
            </a:extLst>
          </p:cNvPr>
          <p:cNvSpPr>
            <a:spLocks noGrp="1"/>
          </p:cNvSpPr>
          <p:nvPr>
            <p:ph type="ftr" sz="quarter" idx="11"/>
          </p:nvPr>
        </p:nvSpPr>
        <p:spPr/>
        <p:txBody>
          <a:bodyPr/>
          <a:lstStyle/>
          <a:p>
            <a:pPr>
              <a:defRPr/>
            </a:pPr>
            <a:r>
              <a:rPr lang="en-US"/>
              <a:t>© 1GC</a:t>
            </a:r>
          </a:p>
        </p:txBody>
      </p:sp>
      <p:sp>
        <p:nvSpPr>
          <p:cNvPr id="6" name="Slide Number Placeholder 5">
            <a:extLst>
              <a:ext uri="{FF2B5EF4-FFF2-40B4-BE49-F238E27FC236}">
                <a16:creationId xmlns:a16="http://schemas.microsoft.com/office/drawing/2014/main" id="{C10B4CA3-914E-2407-43D3-F8AC78A7589F}"/>
              </a:ext>
            </a:extLst>
          </p:cNvPr>
          <p:cNvSpPr>
            <a:spLocks noGrp="1"/>
          </p:cNvSpPr>
          <p:nvPr>
            <p:ph type="sldNum" sz="quarter" idx="12"/>
          </p:nvPr>
        </p:nvSpPr>
        <p:spPr/>
        <p:txBody>
          <a:bodyPr/>
          <a:lstStyle/>
          <a:p>
            <a:fld id="{9B79CD14-FAD8-4905-A7A3-2AA48EAB271C}" type="slidenum">
              <a:rPr lang="en-US" altLang="en-US" smtClean="0"/>
              <a:pPr/>
              <a:t>9</a:t>
            </a:fld>
            <a:endParaRPr lang="en-US" altLang="en-US"/>
          </a:p>
        </p:txBody>
      </p:sp>
      <p:sp>
        <p:nvSpPr>
          <p:cNvPr id="3" name="Content Placeholder 2">
            <a:extLst>
              <a:ext uri="{FF2B5EF4-FFF2-40B4-BE49-F238E27FC236}">
                <a16:creationId xmlns:a16="http://schemas.microsoft.com/office/drawing/2014/main" id="{421839D7-9A36-282C-D2A7-280361F5E2F3}"/>
              </a:ext>
            </a:extLst>
          </p:cNvPr>
          <p:cNvSpPr>
            <a:spLocks noGrp="1"/>
          </p:cNvSpPr>
          <p:nvPr>
            <p:ph idx="1"/>
          </p:nvPr>
        </p:nvSpPr>
        <p:spPr>
          <a:xfrm>
            <a:off x="683568" y="2406352"/>
            <a:ext cx="7772400" cy="4191000"/>
          </a:xfrm>
        </p:spPr>
        <p:txBody>
          <a:bodyPr/>
          <a:lstStyle/>
          <a:p>
            <a:r>
              <a:rPr lang="en-GB" sz="2000" dirty="0"/>
              <a:t>Clients will usually contact family solicitors/legal advisers for advice.</a:t>
            </a:r>
          </a:p>
          <a:p>
            <a:pPr marL="0" indent="0">
              <a:buNone/>
            </a:pPr>
            <a:endParaRPr lang="en-GB" sz="2000" dirty="0"/>
          </a:p>
          <a:p>
            <a:r>
              <a:rPr lang="en-GB" sz="2000" dirty="0"/>
              <a:t>More familiar with the Family Procedure Rules; may not have the necessary knowledge, experience or confidence to deal with TOLATA cases which are dealt with in the County Court under the Civil Procedure Rules.</a:t>
            </a:r>
          </a:p>
          <a:p>
            <a:pPr marL="0" indent="0">
              <a:buNone/>
            </a:pPr>
            <a:r>
              <a:rPr lang="en-GB" sz="2000" dirty="0"/>
              <a:t> </a:t>
            </a:r>
          </a:p>
          <a:p>
            <a:r>
              <a:rPr lang="en-GB" sz="2000" dirty="0"/>
              <a:t>May seek advice from barristers, which increases costs and causes delay (see also evidence from Professor Gillian Douglas at para 9 of the Report).</a:t>
            </a:r>
          </a:p>
          <a:p>
            <a:pPr marL="0" indent="0">
              <a:buNone/>
            </a:pPr>
            <a:r>
              <a:rPr lang="en-GB" sz="2000" dirty="0"/>
              <a:t> </a:t>
            </a:r>
          </a:p>
        </p:txBody>
      </p:sp>
      <p:sp>
        <p:nvSpPr>
          <p:cNvPr id="2" name="Title 1">
            <a:extLst>
              <a:ext uri="{FF2B5EF4-FFF2-40B4-BE49-F238E27FC236}">
                <a16:creationId xmlns:a16="http://schemas.microsoft.com/office/drawing/2014/main" id="{08049707-0769-661C-1071-6E22D83D9073}"/>
              </a:ext>
            </a:extLst>
          </p:cNvPr>
          <p:cNvSpPr>
            <a:spLocks noGrp="1"/>
          </p:cNvSpPr>
          <p:nvPr>
            <p:ph type="title"/>
          </p:nvPr>
        </p:nvSpPr>
        <p:spPr>
          <a:xfrm>
            <a:off x="685800" y="980728"/>
            <a:ext cx="7772400" cy="1239838"/>
          </a:xfrm>
        </p:spPr>
        <p:txBody>
          <a:bodyPr/>
          <a:lstStyle/>
          <a:p>
            <a:r>
              <a:rPr lang="en-GB" b="1" dirty="0"/>
              <a:t>Difficulties encountered in practice</a:t>
            </a:r>
          </a:p>
        </p:txBody>
      </p:sp>
    </p:spTree>
    <p:extLst>
      <p:ext uri="{BB962C8B-B14F-4D97-AF65-F5344CB8AC3E}">
        <p14:creationId xmlns:p14="http://schemas.microsoft.com/office/powerpoint/2010/main" val="1663925500"/>
      </p:ext>
    </p:extLst>
  </p:cSld>
  <p:clrMapOvr>
    <a:masterClrMapping/>
  </p:clrMapOvr>
  <p:transition>
    <p:zoom/>
  </p:transition>
</p:sld>
</file>

<file path=ppt/theme/theme1.xml><?xml version="1.0" encoding="utf-8"?>
<a:theme xmlns:a="http://schemas.openxmlformats.org/drawingml/2006/main" name="Office Theme">
  <a:themeElements>
    <a:clrScheme name="Custom 6">
      <a:dk1>
        <a:srgbClr val="333300"/>
      </a:dk1>
      <a:lt1>
        <a:srgbClr val="FFFFFF"/>
      </a:lt1>
      <a:dk2>
        <a:srgbClr val="114432"/>
      </a:dk2>
      <a:lt2>
        <a:srgbClr val="F5F6F2"/>
      </a:lt2>
      <a:accent1>
        <a:srgbClr val="96A27A"/>
      </a:accent1>
      <a:accent2>
        <a:srgbClr val="114432"/>
      </a:accent2>
      <a:accent3>
        <a:srgbClr val="F5F6F2"/>
      </a:accent3>
      <a:accent4>
        <a:srgbClr val="B95915"/>
      </a:accent4>
      <a:accent5>
        <a:srgbClr val="114432"/>
      </a:accent5>
      <a:accent6>
        <a:srgbClr val="000000"/>
      </a:accent6>
      <a:hlink>
        <a:srgbClr val="114432"/>
      </a:hlink>
      <a:folHlink>
        <a:srgbClr val="333300"/>
      </a:folHlink>
    </a:clrScheme>
    <a:fontScheme name="Office Theme">
      <a:majorFont>
        <a:latin typeface="Times"/>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4417</TotalTime>
  <Words>1377</Words>
  <Application>Microsoft Macintosh PowerPoint</Application>
  <PresentationFormat>On-screen Show (4:3)</PresentationFormat>
  <Paragraphs>145</Paragraphs>
  <Slides>16</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Times</vt:lpstr>
      <vt:lpstr>Office Theme</vt:lpstr>
      <vt:lpstr>Slide</vt:lpstr>
      <vt:lpstr>    TOLATA claims and the views of the FLBA in respect of  law reform  </vt:lpstr>
      <vt:lpstr>Family Law Bar Association “FLBA”</vt:lpstr>
      <vt:lpstr>Summary of FLBA’s views</vt:lpstr>
      <vt:lpstr> Definition of cohabitation: “living together as if they were a married couple” (Family Law Act 1996 section 62).  See also much Social Security legislation in which the phrase “living together as if they were a married couple” is central.  Broad view that there should be a threshold requirement of 2 or 3 years’ cohabitation before any rights generated under legislation.  Need for certainty. </vt:lpstr>
      <vt:lpstr>Any legislation should have a limitation period for bringing any claim, as with bringing claims under the Inheritance (Provision for Family and Dependants) Act 1975.  No requirement to “opt-in”.  Should be a right to “opt-out”.  Should not have the same protection as married couples.   Need for clarity, consistency and certainty. </vt:lpstr>
      <vt:lpstr>Supports the Law Commission’s recommendations for reform in its 2011 on Intestacy and Family Provision Claims on Death:  Surviving cohabitants should have the same automatic entitlement as a surviving spouse of a civil partner to inherit from a partner who dies intestate.  Cohabitants with children together should be entitled to make a claim for reasonable provision under the Inheritance Act even if the couple were together for less than 2 years and the claimant cannot show any financial dependency in life.  Claims under the Inheritance Act should no longer be limited to provision for their maintenance.  Consideration should be given to extending the spousal exemption from Inheritance Tax to cohabitants, particularly in respect of the family home.</vt:lpstr>
      <vt:lpstr>Sch 1 Children Act 1996 fails in the historic aim of equalising the outcome for the children of married and unmarried parents, in particular in relation to outright capital claims.  Supports the recommendations of the Law Commission 2007/the Cohabitation Rights Bill 2020 (Lord Marks’ Bill) in respect of applications for a financial settlement order, together with an amendment to the FPR 2010 to clarify the costs position.  Supports the Law Commission’s recommendation that the court be empowered to order periodical payments (alongside, and supplementing, the existing child support legislation in the Child Support Act 1991) solely for the purpose of the meeting of child care costs for the children of separated parents (i.e. where the parent with whom the child lives is in paid employment and therefore incurs child-care costs).</vt:lpstr>
      <vt:lpstr>If no new legislation:  Grant jurisdiction to the Family Court to hear TOLATA claims.  Or at least rationalise case management for cases involving both Sch 1 and TOLATA proceedings so that they are automatically listed at the same time before the same judge.   Clarity in respect of costs orders                                             where both TOLATA and Sch 1                                                 proceedings. </vt:lpstr>
      <vt:lpstr>Difficulties encountered in practice</vt:lpstr>
      <vt:lpstr>Cost and delay </vt:lpstr>
      <vt:lpstr>Cost and delay cont. </vt:lpstr>
      <vt:lpstr>Costs  General rule is that the unsuccessful party will be ordered to pay the costs of the successful party; but the Court may make a different order (CPR 44.2 (2)).  Part 36 offers: “a self-contained procedural code” (CPR 36.1).</vt:lpstr>
      <vt:lpstr>   TOLATA and Sch 1 Children Act 1989/engaged couples</vt:lpstr>
      <vt:lpstr>Alternative Dispute Resolution, sometimes referred to as non-court Dispute Resolution, is often very useful in helping parties resolve their dispute.  This is, however, an additional expense.  It also means that cases are being resolved outside the courts which does not help the development of case law.</vt:lpstr>
      <vt:lpstr>Gow v Grant:  “56.  The main lesson from this case, as also from the research so far, is that a remedy such as this is both practicable and fair. It does not impose upon unmarried couples the responsibilities of marriage but redresses the gains and losses flowing from their relationship. As the researchers comment, “The Act has undoubtedly achieved a lot for Scottish cohabitants and their children.” English and Welsh cohabitants and their children deserve nothing less.”  per Baroness Hale </vt:lpstr>
      <vt:lpstr>T</vt:lpstr>
    </vt:vector>
  </TitlesOfParts>
  <Company>Gary McIlwaine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EAJ</dc:creator>
  <cp:lastModifiedBy>Jonathan Laidlow (Arts and Law)</cp:lastModifiedBy>
  <cp:revision>472</cp:revision>
  <cp:lastPrinted>2018-03-06T23:48:40Z</cp:lastPrinted>
  <dcterms:created xsi:type="dcterms:W3CDTF">2012-03-20T14:09:15Z</dcterms:created>
  <dcterms:modified xsi:type="dcterms:W3CDTF">2023-02-24T13:22:35Z</dcterms:modified>
</cp:coreProperties>
</file>