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359" autoAdjust="0"/>
  </p:normalViewPr>
  <p:slideViewPr>
    <p:cSldViewPr>
      <p:cViewPr varScale="1">
        <p:scale>
          <a:sx n="136" d="100"/>
          <a:sy n="136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30C-EAAD-4E5D-A0AE-0FD24EF6C964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673D-5F25-411F-A888-0739C2D6C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5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2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 of using hot water to reheat food and feed 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3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Reheat</a:t>
            </a:r>
            <a:r>
              <a:rPr lang="en-GB" baseline="0" dirty="0"/>
              <a:t> stored food until steam comes out and cool it before feeding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1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</a:t>
            </a:r>
            <a:r>
              <a:rPr lang="en-GB" baseline="0" dirty="0"/>
              <a:t> baby food, feeding baby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0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0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3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2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2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4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0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6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9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6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Boil water, cool</a:t>
            </a:r>
            <a:r>
              <a:rPr lang="en-GB" baseline="0" dirty="0"/>
              <a:t> it and put it in a clean covered container for the child to drink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673D-5F25-411F-A888-0739C2D6C6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2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8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72D7-2DC5-49C4-870F-DDAFF5881519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D745-7F68-4603-9FC8-7A5973EE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b="1" dirty="0"/>
              <a:t>Complementary Food Hygiene in The Gambia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8288"/>
            <a:ext cx="6400800" cy="766936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Photos of Tools Used</a:t>
            </a:r>
          </a:p>
        </p:txBody>
      </p:sp>
      <p:pic>
        <p:nvPicPr>
          <p:cNvPr id="4" name="Picture 2" descr="Maaciwar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48" y="332656"/>
            <a:ext cx="1955304" cy="1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9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l water, cool it and put it in clean covered container for the child to drin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9630" r="2346" b="9444"/>
          <a:stretch/>
        </p:blipFill>
        <p:spPr>
          <a:xfrm>
            <a:off x="2489200" y="327372"/>
            <a:ext cx="4533900" cy="5549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F6AA45-6468-3E84-13E1-BD25A2A7F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Boil water, cool it and put it in a clean covered container for the child to drink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1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ng hot water to sterilise and was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347688"/>
            <a:ext cx="7564800" cy="5673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3E9914-F32A-7292-659F-FA14F1474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Images of using hot water to reheat food and feed baby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7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heat stored food until steam comes out and cool before feed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9630"/>
          <a:stretch/>
        </p:blipFill>
        <p:spPr>
          <a:xfrm>
            <a:off x="2117725" y="327744"/>
            <a:ext cx="4908550" cy="6197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DC397C-2BB5-EC5E-0BEE-E188D76D0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Reheat stored food until steam comes out and cool it before feeding</a:t>
            </a:r>
          </a:p>
        </p:txBody>
      </p:sp>
    </p:spTree>
    <p:extLst>
      <p:ext uri="{BB962C8B-B14F-4D97-AF65-F5344CB8AC3E}">
        <p14:creationId xmlns:p14="http://schemas.microsoft.com/office/powerpoint/2010/main" val="270099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 reheating baby food and feeding bab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347688"/>
            <a:ext cx="7564800" cy="5673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FC732E-6BF8-7C61-4AB5-42BD851E55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Heating baby food, feeding baby</a:t>
            </a:r>
          </a:p>
        </p:txBody>
      </p:sp>
    </p:spTree>
    <p:extLst>
      <p:ext uri="{BB962C8B-B14F-4D97-AF65-F5344CB8AC3E}">
        <p14:creationId xmlns:p14="http://schemas.microsoft.com/office/powerpoint/2010/main" val="67310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s, medals and instru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347688"/>
            <a:ext cx="7564800" cy="56736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materials used: certificates, medals,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118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age for the proj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r="23666" b="15749"/>
          <a:stretch/>
        </p:blipFill>
        <p:spPr bwMode="auto">
          <a:xfrm>
            <a:off x="1712821" y="286673"/>
            <a:ext cx="5718359" cy="55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Signage</a:t>
            </a:r>
          </a:p>
        </p:txBody>
      </p:sp>
    </p:spTree>
    <p:extLst>
      <p:ext uri="{BB962C8B-B14F-4D97-AF65-F5344CB8AC3E}">
        <p14:creationId xmlns:p14="http://schemas.microsoft.com/office/powerpoint/2010/main" val="20763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al exampl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6" b="20834"/>
          <a:stretch/>
        </p:blipFill>
        <p:spPr>
          <a:xfrm>
            <a:off x="1184585" y="304639"/>
            <a:ext cx="6774831" cy="5068577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3568" y="6158537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Medal example</a:t>
            </a:r>
          </a:p>
        </p:txBody>
      </p:sp>
    </p:spTree>
    <p:extLst>
      <p:ext uri="{BB962C8B-B14F-4D97-AF65-F5344CB8AC3E}">
        <p14:creationId xmlns:p14="http://schemas.microsoft.com/office/powerpoint/2010/main" val="426065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 of six corrective behaviour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6852"/>
          <a:stretch/>
        </p:blipFill>
        <p:spPr>
          <a:xfrm>
            <a:off x="1190281" y="360040"/>
            <a:ext cx="6763438" cy="5661248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 of six corrective behaviours</a:t>
            </a:r>
          </a:p>
        </p:txBody>
      </p:sp>
    </p:spTree>
    <p:extLst>
      <p:ext uri="{BB962C8B-B14F-4D97-AF65-F5344CB8AC3E}">
        <p14:creationId xmlns:p14="http://schemas.microsoft.com/office/powerpoint/2010/main" val="11265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 of certificate of achievemen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7407"/>
          <a:stretch/>
        </p:blipFill>
        <p:spPr>
          <a:xfrm>
            <a:off x="1331639" y="360040"/>
            <a:ext cx="6550873" cy="5661248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Certificate of Achievement</a:t>
            </a:r>
          </a:p>
        </p:txBody>
      </p:sp>
    </p:spTree>
    <p:extLst>
      <p:ext uri="{BB962C8B-B14F-4D97-AF65-F5344CB8AC3E}">
        <p14:creationId xmlns:p14="http://schemas.microsoft.com/office/powerpoint/2010/main" val="423684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of story bookl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347688"/>
            <a:ext cx="7564800" cy="56736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 of story booklet</a:t>
            </a:r>
          </a:p>
        </p:txBody>
      </p:sp>
    </p:spTree>
    <p:extLst>
      <p:ext uri="{BB962C8B-B14F-4D97-AF65-F5344CB8AC3E}">
        <p14:creationId xmlns:p14="http://schemas.microsoft.com/office/powerpoint/2010/main" val="1982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al bookl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3334" r="5062" b="4630"/>
          <a:stretch/>
        </p:blipFill>
        <p:spPr>
          <a:xfrm>
            <a:off x="2628900" y="332656"/>
            <a:ext cx="4254500" cy="562610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Instructional booklet</a:t>
            </a:r>
          </a:p>
        </p:txBody>
      </p:sp>
    </p:spTree>
    <p:extLst>
      <p:ext uri="{BB962C8B-B14F-4D97-AF65-F5344CB8AC3E}">
        <p14:creationId xmlns:p14="http://schemas.microsoft.com/office/powerpoint/2010/main" val="7462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ic instructions in booklet of handwash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419696"/>
            <a:ext cx="7564800" cy="56736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Photographic instructions in booklet</a:t>
            </a:r>
          </a:p>
        </p:txBody>
      </p:sp>
    </p:spTree>
    <p:extLst>
      <p:ext uri="{BB962C8B-B14F-4D97-AF65-F5344CB8AC3E}">
        <p14:creationId xmlns:p14="http://schemas.microsoft.com/office/powerpoint/2010/main" val="160667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 of bookl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000" b="5000"/>
          <a:stretch/>
        </p:blipFill>
        <p:spPr>
          <a:xfrm>
            <a:off x="2362200" y="116632"/>
            <a:ext cx="4781550" cy="61722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372036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 of booklet</a:t>
            </a:r>
          </a:p>
        </p:txBody>
      </p:sp>
    </p:spTree>
    <p:extLst>
      <p:ext uri="{BB962C8B-B14F-4D97-AF65-F5344CB8AC3E}">
        <p14:creationId xmlns:p14="http://schemas.microsoft.com/office/powerpoint/2010/main" val="35337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 pouring boiling water in a buck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" b="8704"/>
          <a:stretch/>
        </p:blipFill>
        <p:spPr>
          <a:xfrm>
            <a:off x="801113" y="362088"/>
            <a:ext cx="7541774" cy="56592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 used in booklet</a:t>
            </a:r>
          </a:p>
        </p:txBody>
      </p:sp>
    </p:spTree>
    <p:extLst>
      <p:ext uri="{BB962C8B-B14F-4D97-AF65-F5344CB8AC3E}">
        <p14:creationId xmlns:p14="http://schemas.microsoft.com/office/powerpoint/2010/main" val="169828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by step hand washing instructions using images of a wo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347688"/>
            <a:ext cx="7564800" cy="56736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Step-by-step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0395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 the bookl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b="10926"/>
          <a:stretch/>
        </p:blipFill>
        <p:spPr>
          <a:xfrm>
            <a:off x="2000250" y="344264"/>
            <a:ext cx="5143500" cy="54610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scenarios in the booklet</a:t>
            </a:r>
          </a:p>
        </p:txBody>
      </p:sp>
    </p:spTree>
    <p:extLst>
      <p:ext uri="{BB962C8B-B14F-4D97-AF65-F5344CB8AC3E}">
        <p14:creationId xmlns:p14="http://schemas.microsoft.com/office/powerpoint/2010/main" val="230680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 feeding a bab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" y="275680"/>
            <a:ext cx="7564800" cy="56736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89600" y="6165304"/>
            <a:ext cx="7564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Photographs used</a:t>
            </a:r>
          </a:p>
        </p:txBody>
      </p:sp>
    </p:spTree>
    <p:extLst>
      <p:ext uri="{BB962C8B-B14F-4D97-AF65-F5344CB8AC3E}">
        <p14:creationId xmlns:p14="http://schemas.microsoft.com/office/powerpoint/2010/main" val="342826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0000BF"/>
      </a:dk2>
      <a:lt2>
        <a:srgbClr val="FF0000"/>
      </a:lt2>
      <a:accent1>
        <a:srgbClr val="FFFFFF"/>
      </a:accent1>
      <a:accent2>
        <a:srgbClr val="000000"/>
      </a:accent2>
      <a:accent3>
        <a:srgbClr val="00B050"/>
      </a:accent3>
      <a:accent4>
        <a:srgbClr val="0000FF"/>
      </a:accent4>
      <a:accent5>
        <a:srgbClr val="FF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178</Words>
  <Application>Microsoft Macintosh PowerPoint</Application>
  <PresentationFormat>On-screen Show (4:3)</PresentationFormat>
  <Paragraphs>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Complementary Food Hygiene in The Gambia</vt:lpstr>
      <vt:lpstr>Cover of story booklet</vt:lpstr>
      <vt:lpstr>Instructional booklet</vt:lpstr>
      <vt:lpstr>Photographic instructions in booklet</vt:lpstr>
      <vt:lpstr>Inside of booklet</vt:lpstr>
      <vt:lpstr>Photograph used in booklet</vt:lpstr>
      <vt:lpstr>Step-by-step instructions</vt:lpstr>
      <vt:lpstr>Different scenarios in the booklet</vt:lpstr>
      <vt:lpstr>Photographs used</vt:lpstr>
      <vt:lpstr>Boil water, cool it and put it in a clean covered container for the child to drink </vt:lpstr>
      <vt:lpstr>Images of using hot water to reheat food and feed baby </vt:lpstr>
      <vt:lpstr>Reheat stored food until steam comes out and cool it before feeding</vt:lpstr>
      <vt:lpstr>Heating baby food, feeding baby</vt:lpstr>
      <vt:lpstr>Different materials used: certificates, medals, instructions</vt:lpstr>
      <vt:lpstr>Signage</vt:lpstr>
      <vt:lpstr>Medal example</vt:lpstr>
      <vt:lpstr>Poster of six corrective behaviours</vt:lpstr>
      <vt:lpstr>Certificate of Achievement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of Tools</dc:title>
  <dc:creator>Laura Cummins</dc:creator>
  <cp:lastModifiedBy>Emma Robinson (MDS - Administration)</cp:lastModifiedBy>
  <cp:revision>25</cp:revision>
  <dcterms:created xsi:type="dcterms:W3CDTF">2018-01-13T12:04:36Z</dcterms:created>
  <dcterms:modified xsi:type="dcterms:W3CDTF">2023-08-16T14:35:27Z</dcterms:modified>
</cp:coreProperties>
</file>