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61" r:id="rId3"/>
    <p:sldId id="257" r:id="rId4"/>
    <p:sldId id="262" r:id="rId5"/>
    <p:sldId id="258" r:id="rId6"/>
    <p:sldId id="266" r:id="rId7"/>
    <p:sldId id="263" r:id="rId8"/>
    <p:sldId id="264" r:id="rId9"/>
    <p:sldId id="265" r:id="rId10"/>
    <p:sldId id="267" r:id="rId11"/>
    <p:sldId id="259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08" autoAdjust="0"/>
    <p:restoredTop sz="94694"/>
  </p:normalViewPr>
  <p:slideViewPr>
    <p:cSldViewPr>
      <p:cViewPr varScale="1">
        <p:scale>
          <a:sx n="121" d="100"/>
          <a:sy n="121" d="100"/>
        </p:scale>
        <p:origin x="1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EFBC6-3DA5-4E2A-8ECD-FB72E111B878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328F2-AE3C-45CE-A850-32E61E74AE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134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328F2-AE3C-45CE-A850-32E61E74AEB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891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F4F3BF-A446-4937-8061-35CB05113F5D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AA00F1-936C-4664-962F-922A4B40BF62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obility@priestley.bham.sch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Preparing Visually Impaired young people for their future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role of the Habilitation Specialist</a:t>
            </a:r>
          </a:p>
          <a:p>
            <a:r>
              <a:rPr lang="en-GB" dirty="0"/>
              <a:t>In this process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0998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In your groups discuss what roles hab specialists, QTVIs, school staff, parents and others have in supporting a young person with self advocacy?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Group discussion</a:t>
            </a:r>
          </a:p>
        </p:txBody>
      </p:sp>
    </p:spTree>
    <p:extLst>
      <p:ext uri="{BB962C8B-B14F-4D97-AF65-F5344CB8AC3E}">
        <p14:creationId xmlns:p14="http://schemas.microsoft.com/office/powerpoint/2010/main" val="272854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Understanding what my own needs are and how best to support them (Who am I?)</a:t>
            </a:r>
          </a:p>
          <a:p>
            <a:r>
              <a:rPr lang="en-GB" dirty="0"/>
              <a:t>Eye condition and other medical needs</a:t>
            </a:r>
          </a:p>
          <a:p>
            <a:r>
              <a:rPr lang="en-GB" dirty="0"/>
              <a:t>Support needed</a:t>
            </a:r>
          </a:p>
          <a:p>
            <a:r>
              <a:rPr lang="en-GB" dirty="0"/>
              <a:t>Meds, NI, doctor, dentist,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Self advocacy</a:t>
            </a:r>
          </a:p>
        </p:txBody>
      </p:sp>
    </p:spTree>
    <p:extLst>
      <p:ext uri="{BB962C8B-B14F-4D97-AF65-F5344CB8AC3E}">
        <p14:creationId xmlns:p14="http://schemas.microsoft.com/office/powerpoint/2010/main" val="222299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Did work experience weekly throughout year 13 at primary school – is HI and VI (RCD) but got GCSEs</a:t>
            </a:r>
          </a:p>
          <a:p>
            <a:r>
              <a:rPr lang="en-GB" dirty="0"/>
              <a:t>Building blocks for Work Experience: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Travel - Bus route, building layout, route to local facilities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Self –advocacy – interview, next of kin, medical forms, DBS, NI no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Money skills – bus fare, buying lunch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Personal care – clothing, cleanliness of pupils – transferrable skills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Case study - Uroosa</a:t>
            </a:r>
          </a:p>
        </p:txBody>
      </p:sp>
    </p:spTree>
    <p:extLst>
      <p:ext uri="{BB962C8B-B14F-4D97-AF65-F5344CB8AC3E}">
        <p14:creationId xmlns:p14="http://schemas.microsoft.com/office/powerpoint/2010/main" val="123674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204864"/>
            <a:ext cx="65527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r>
              <a:rPr lang="en-GB" sz="2000" dirty="0"/>
              <a:t>If you’d like more information, you can email us at</a:t>
            </a:r>
          </a:p>
          <a:p>
            <a:r>
              <a:rPr lang="en-GB" sz="2000" dirty="0"/>
              <a:t> </a:t>
            </a:r>
            <a:r>
              <a:rPr lang="en-GB" sz="2000" dirty="0">
                <a:hlinkClick r:id="rId2"/>
              </a:rPr>
              <a:t>mobility@priestley.bham.sch.uk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Or keep in touch with us:</a:t>
            </a:r>
          </a:p>
          <a:p>
            <a:endParaRPr lang="en-GB" sz="2000" dirty="0"/>
          </a:p>
          <a:p>
            <a:r>
              <a:rPr lang="en-GB" sz="2000" dirty="0"/>
              <a:t>Facebook: @PSatPS</a:t>
            </a:r>
          </a:p>
          <a:p>
            <a:r>
              <a:rPr lang="en-GB" sz="2000" dirty="0"/>
              <a:t>Twitter: @PracticalSenso1</a:t>
            </a:r>
          </a:p>
          <a:p>
            <a:r>
              <a:rPr lang="en-GB" sz="2000" dirty="0"/>
              <a:t>Instagram: ps_at_ps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061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400" dirty="0"/>
              <a:t>Thanks for listening and joining in!</a:t>
            </a:r>
            <a:br>
              <a:rPr lang="en-GB" sz="44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98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700808"/>
            <a:ext cx="71287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Terri Bent and Suzy McDonald</a:t>
            </a:r>
          </a:p>
          <a:p>
            <a:r>
              <a:rPr lang="en-GB" dirty="0"/>
              <a:t>Qualified Habilitation Specialists</a:t>
            </a:r>
          </a:p>
          <a:p>
            <a:r>
              <a:rPr lang="en-GB" dirty="0"/>
              <a:t>Birmingham Education Habilitation Service</a:t>
            </a:r>
          </a:p>
          <a:p>
            <a:endParaRPr lang="en-GB" dirty="0"/>
          </a:p>
          <a:p>
            <a:r>
              <a:rPr lang="en-GB" dirty="0"/>
              <a:t>Support Children and Young People with a visual impairment aged 0-25 years across Birmingham, whether in mainstream, special or specialist settings</a:t>
            </a:r>
          </a:p>
          <a:p>
            <a:endParaRPr lang="en-GB" dirty="0"/>
          </a:p>
          <a:p>
            <a:r>
              <a:rPr lang="en-GB" dirty="0"/>
              <a:t>Habilitation = Mobility AND Independence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2064831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GB" dirty="0"/>
              <a:t>To suggest which building blocks need to be in place for maximum independence:</a:t>
            </a:r>
          </a:p>
          <a:p>
            <a:r>
              <a:rPr lang="en-GB" dirty="0"/>
              <a:t>Personal Care</a:t>
            </a:r>
          </a:p>
          <a:p>
            <a:r>
              <a:rPr lang="en-GB" dirty="0"/>
              <a:t>Travel</a:t>
            </a:r>
          </a:p>
          <a:p>
            <a:r>
              <a:rPr lang="en-GB" dirty="0"/>
              <a:t>Money Skills</a:t>
            </a:r>
          </a:p>
          <a:p>
            <a:r>
              <a:rPr lang="en-GB" dirty="0"/>
              <a:t>Shopping</a:t>
            </a:r>
          </a:p>
          <a:p>
            <a:r>
              <a:rPr lang="en-GB" dirty="0"/>
              <a:t>Sustenance = feeding yourself and staying healthy</a:t>
            </a:r>
          </a:p>
          <a:p>
            <a:r>
              <a:rPr lang="en-GB" dirty="0"/>
              <a:t>Self advocacy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of this presentation</a:t>
            </a:r>
          </a:p>
        </p:txBody>
      </p:sp>
    </p:spTree>
    <p:extLst>
      <p:ext uri="{BB962C8B-B14F-4D97-AF65-F5344CB8AC3E}">
        <p14:creationId xmlns:p14="http://schemas.microsoft.com/office/powerpoint/2010/main" val="1669816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Dressing Skills</a:t>
            </a:r>
          </a:p>
          <a:p>
            <a:r>
              <a:rPr lang="en-GB" dirty="0"/>
              <a:t>Washing and brushing teeth</a:t>
            </a:r>
          </a:p>
          <a:p>
            <a:r>
              <a:rPr lang="en-GB" dirty="0"/>
              <a:t>Systems for identifying products</a:t>
            </a:r>
          </a:p>
          <a:p>
            <a:r>
              <a:rPr lang="en-GB" dirty="0"/>
              <a:t>Clothes Identification </a:t>
            </a:r>
          </a:p>
          <a:p>
            <a:r>
              <a:rPr lang="en-GB" dirty="0"/>
              <a:t>Using a washing machine</a:t>
            </a:r>
          </a:p>
          <a:p>
            <a:r>
              <a:rPr lang="en-GB" dirty="0"/>
              <a:t>Making the bed</a:t>
            </a:r>
          </a:p>
          <a:p>
            <a:r>
              <a:rPr lang="en-GB" dirty="0"/>
              <a:t>Ironing</a:t>
            </a:r>
          </a:p>
          <a:p>
            <a:r>
              <a:rPr lang="en-GB" dirty="0"/>
              <a:t>Accessing a laundrette/Dry cleaners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Personal Care Building Blocks</a:t>
            </a:r>
          </a:p>
        </p:txBody>
      </p:sp>
    </p:spTree>
    <p:extLst>
      <p:ext uri="{BB962C8B-B14F-4D97-AF65-F5344CB8AC3E}">
        <p14:creationId xmlns:p14="http://schemas.microsoft.com/office/powerpoint/2010/main" val="303034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n-GB" dirty="0"/>
          </a:p>
          <a:p>
            <a:r>
              <a:rPr lang="en-GB" dirty="0"/>
              <a:t>Personal Safety</a:t>
            </a:r>
          </a:p>
          <a:p>
            <a:r>
              <a:rPr lang="en-GB" dirty="0"/>
              <a:t>Using a long cane or symbol cane</a:t>
            </a:r>
          </a:p>
          <a:p>
            <a:r>
              <a:rPr lang="en-GB" dirty="0"/>
              <a:t>Road safety</a:t>
            </a:r>
          </a:p>
          <a:p>
            <a:r>
              <a:rPr lang="en-GB" dirty="0"/>
              <a:t>How to use public transport</a:t>
            </a:r>
          </a:p>
          <a:p>
            <a:r>
              <a:rPr lang="en-GB" dirty="0"/>
              <a:t>How to plan a journey</a:t>
            </a:r>
          </a:p>
          <a:p>
            <a:r>
              <a:rPr lang="en-GB" dirty="0"/>
              <a:t>How to ask for assistance – planned and informal</a:t>
            </a:r>
          </a:p>
          <a:p>
            <a:r>
              <a:rPr lang="en-GB" dirty="0"/>
              <a:t>Travel apps – google maps, Moovit, Network WM, National Rail</a:t>
            </a:r>
          </a:p>
          <a:p>
            <a:r>
              <a:rPr lang="en-GB" dirty="0"/>
              <a:t>How to call a taxi or Uber or Ring and Ride</a:t>
            </a:r>
          </a:p>
          <a:p>
            <a:r>
              <a:rPr lang="en-GB" dirty="0"/>
              <a:t>How to access adult mobility services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Travel Building Blocks</a:t>
            </a:r>
          </a:p>
        </p:txBody>
      </p:sp>
    </p:spTree>
    <p:extLst>
      <p:ext uri="{BB962C8B-B14F-4D97-AF65-F5344CB8AC3E}">
        <p14:creationId xmlns:p14="http://schemas.microsoft.com/office/powerpoint/2010/main" val="3292965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Go away in your groups and think about how a skill missed at age 10 could impact a young VI person at age 20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What money skills do we teach a child at 10 that will help them at 20</a:t>
            </a:r>
          </a:p>
        </p:txBody>
      </p:sp>
    </p:spTree>
    <p:extLst>
      <p:ext uri="{BB962C8B-B14F-4D97-AF65-F5344CB8AC3E}">
        <p14:creationId xmlns:p14="http://schemas.microsoft.com/office/powerpoint/2010/main" val="226797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Coin Identification</a:t>
            </a:r>
          </a:p>
          <a:p>
            <a:r>
              <a:rPr lang="en-GB" dirty="0"/>
              <a:t>Understanding the value of coins</a:t>
            </a:r>
          </a:p>
          <a:p>
            <a:r>
              <a:rPr lang="en-GB" dirty="0"/>
              <a:t>Making minor purchases with money</a:t>
            </a:r>
          </a:p>
          <a:p>
            <a:r>
              <a:rPr lang="en-GB" dirty="0"/>
              <a:t>Banking and how to access the facilities</a:t>
            </a:r>
          </a:p>
          <a:p>
            <a:r>
              <a:rPr lang="en-GB" dirty="0"/>
              <a:t>Internet banking</a:t>
            </a:r>
          </a:p>
          <a:p>
            <a:r>
              <a:rPr lang="en-GB" dirty="0"/>
              <a:t>Using Tech to carry out banking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Money Skills Building Blocks</a:t>
            </a:r>
          </a:p>
        </p:txBody>
      </p:sp>
    </p:spTree>
    <p:extLst>
      <p:ext uri="{BB962C8B-B14F-4D97-AF65-F5344CB8AC3E}">
        <p14:creationId xmlns:p14="http://schemas.microsoft.com/office/powerpoint/2010/main" val="297139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24744"/>
            <a:ext cx="8229600" cy="4525963"/>
          </a:xfrm>
        </p:spPr>
        <p:txBody>
          <a:bodyPr/>
          <a:lstStyle/>
          <a:p>
            <a:r>
              <a:rPr lang="en-GB" dirty="0"/>
              <a:t>Different types of shops</a:t>
            </a:r>
          </a:p>
          <a:p>
            <a:r>
              <a:rPr lang="en-GB" dirty="0"/>
              <a:t>Going shopping </a:t>
            </a:r>
          </a:p>
          <a:p>
            <a:r>
              <a:rPr lang="en-GB" dirty="0"/>
              <a:t>Understanding of where the shops are that they need to access</a:t>
            </a:r>
          </a:p>
          <a:p>
            <a:r>
              <a:rPr lang="en-GB" dirty="0"/>
              <a:t>Learning a route to a shop near to home</a:t>
            </a:r>
          </a:p>
          <a:p>
            <a:r>
              <a:rPr lang="en-GB" dirty="0"/>
              <a:t>Asking for assistance </a:t>
            </a:r>
          </a:p>
          <a:p>
            <a:r>
              <a:rPr lang="en-GB" dirty="0"/>
              <a:t>On line shopping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80120"/>
          </a:xfrm>
        </p:spPr>
        <p:txBody>
          <a:bodyPr/>
          <a:lstStyle/>
          <a:p>
            <a:pPr algn="ctr"/>
            <a:r>
              <a:rPr lang="en-GB" dirty="0"/>
              <a:t>Shopping</a:t>
            </a:r>
          </a:p>
        </p:txBody>
      </p:sp>
    </p:spTree>
    <p:extLst>
      <p:ext uri="{BB962C8B-B14F-4D97-AF65-F5344CB8AC3E}">
        <p14:creationId xmlns:p14="http://schemas.microsoft.com/office/powerpoint/2010/main" val="532655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Basic skills, chopping, pouring, spreading</a:t>
            </a:r>
          </a:p>
          <a:p>
            <a:r>
              <a:rPr lang="en-GB" dirty="0"/>
              <a:t>Making simple snacks and drinks independently</a:t>
            </a:r>
          </a:p>
          <a:p>
            <a:r>
              <a:rPr lang="en-GB" dirty="0"/>
              <a:t>Using the microwave, toaster, oven</a:t>
            </a:r>
          </a:p>
          <a:p>
            <a:r>
              <a:rPr lang="en-GB" dirty="0"/>
              <a:t>Understanding healthy food options</a:t>
            </a:r>
          </a:p>
          <a:p>
            <a:r>
              <a:rPr lang="en-GB" dirty="0"/>
              <a:t>Purchasing products</a:t>
            </a:r>
          </a:p>
          <a:p>
            <a:r>
              <a:rPr lang="en-GB" dirty="0"/>
              <a:t>Healthy life style choices</a:t>
            </a:r>
          </a:p>
          <a:p>
            <a:r>
              <a:rPr lang="en-GB" dirty="0"/>
              <a:t>Identifying and accessing activities to support a healthy life style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Sustenance – food and exercise</a:t>
            </a:r>
          </a:p>
        </p:txBody>
      </p:sp>
    </p:spTree>
    <p:extLst>
      <p:ext uri="{BB962C8B-B14F-4D97-AF65-F5344CB8AC3E}">
        <p14:creationId xmlns:p14="http://schemas.microsoft.com/office/powerpoint/2010/main" val="3193284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229</TotalTime>
  <Words>531</Words>
  <Application>Microsoft Macintosh PowerPoint</Application>
  <PresentationFormat>On-screen Show (4:3)</PresentationFormat>
  <Paragraphs>96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Preparing Visually Impaired young people for their future</vt:lpstr>
      <vt:lpstr>Introductions</vt:lpstr>
      <vt:lpstr>Aims of this presentation</vt:lpstr>
      <vt:lpstr>Personal Care Building Blocks</vt:lpstr>
      <vt:lpstr>Travel Building Blocks</vt:lpstr>
      <vt:lpstr> What money skills do we teach a child at 10 that will help them at 20</vt:lpstr>
      <vt:lpstr>Money Skills Building Blocks</vt:lpstr>
      <vt:lpstr>Shopping</vt:lpstr>
      <vt:lpstr>Sustenance – food and exercise</vt:lpstr>
      <vt:lpstr>Group discussion</vt:lpstr>
      <vt:lpstr>Self advocacy</vt:lpstr>
      <vt:lpstr>Case study - Uroosa</vt:lpstr>
      <vt:lpstr>Thanks for listening and joining in!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Visually Impaired young people for the future</dc:title>
  <dc:creator>SS</dc:creator>
  <cp:lastModifiedBy>Microsoft Office User</cp:lastModifiedBy>
  <cp:revision>16</cp:revision>
  <dcterms:created xsi:type="dcterms:W3CDTF">2021-05-26T08:00:33Z</dcterms:created>
  <dcterms:modified xsi:type="dcterms:W3CDTF">2021-06-21T13:12:51Z</dcterms:modified>
</cp:coreProperties>
</file>