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245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71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659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05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614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6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55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308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8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337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6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970AC-8899-43A9-A7FC-2B86A93BDA49}" type="datetimeFigureOut">
              <a:rPr lang="en-GB" smtClean="0"/>
              <a:t>05/05/2020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8BC6F-DFA2-45C2-85F7-58CC666F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216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851" y="534918"/>
            <a:ext cx="5538400" cy="553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251" y="534918"/>
            <a:ext cx="5538400" cy="55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23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Britton (Dubai Operations)</dc:creator>
  <cp:lastModifiedBy>Naomi Britton (Dubai Operations)</cp:lastModifiedBy>
  <cp:revision>4</cp:revision>
  <dcterms:created xsi:type="dcterms:W3CDTF">2020-05-05T15:11:31Z</dcterms:created>
  <dcterms:modified xsi:type="dcterms:W3CDTF">2020-05-05T15:15:59Z</dcterms:modified>
</cp:coreProperties>
</file>