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824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714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6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005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14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5963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550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308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88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33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36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970AC-8899-43A9-A7FC-2B86A93BDA49}" type="datetimeFigureOut">
              <a:rPr lang="en-GB" smtClean="0"/>
              <a:t>05/05/2020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8BC6F-DFA2-45C2-85F7-58CC666FAC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216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19" y="1493115"/>
            <a:ext cx="10763795" cy="358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230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Naomi Britton (Dubai Operations)</dc:creator>
  <cp:lastModifiedBy>Naomi Britton (Dubai Operations)</cp:lastModifiedBy>
  <cp:revision>1</cp:revision>
  <dcterms:created xsi:type="dcterms:W3CDTF">2020-05-05T15:11:31Z</dcterms:created>
  <dcterms:modified xsi:type="dcterms:W3CDTF">2020-05-05T15:11:54Z</dcterms:modified>
</cp:coreProperties>
</file>